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0C0E-8FD1-4C87-BD1A-1D8EAEE9DE95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71E8-3AAE-4725-A068-04E33B124A7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0C0E-8FD1-4C87-BD1A-1D8EAEE9DE95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71E8-3AAE-4725-A068-04E33B124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0C0E-8FD1-4C87-BD1A-1D8EAEE9DE95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71E8-3AAE-4725-A068-04E33B124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0C0E-8FD1-4C87-BD1A-1D8EAEE9DE95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71E8-3AAE-4725-A068-04E33B124A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0C0E-8FD1-4C87-BD1A-1D8EAEE9DE95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71E8-3AAE-4725-A068-04E33B124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0C0E-8FD1-4C87-BD1A-1D8EAEE9DE95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71E8-3AAE-4725-A068-04E33B124A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0C0E-8FD1-4C87-BD1A-1D8EAEE9DE95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71E8-3AAE-4725-A068-04E33B124A7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0C0E-8FD1-4C87-BD1A-1D8EAEE9DE95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71E8-3AAE-4725-A068-04E33B124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0C0E-8FD1-4C87-BD1A-1D8EAEE9DE95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71E8-3AAE-4725-A068-04E33B124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0C0E-8FD1-4C87-BD1A-1D8EAEE9DE95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71E8-3AAE-4725-A068-04E33B124A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0C0E-8FD1-4C87-BD1A-1D8EAEE9DE95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71E8-3AAE-4725-A068-04E33B124A7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26A0C0E-8FD1-4C87-BD1A-1D8EAEE9DE95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B171E8-3AAE-4725-A068-04E33B124A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857004"/>
            <a:ext cx="6912768" cy="3020268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</a:p>
          <a:p>
            <a:pPr algn="ctr"/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здоровом теле - здоровый дух»</a:t>
            </a:r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48680"/>
            <a:ext cx="84604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solidFill>
                  <a:schemeClr val="bg2">
                    <a:lumMod val="25000"/>
                  </a:schemeClr>
                </a:solidFill>
              </a:rPr>
              <a:t>Урок здоровья  в средней группе совместно с родителями</a:t>
            </a:r>
            <a:endParaRPr lang="ru-RU" sz="4800" b="1" cap="all" spc="0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7842" y="597541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6"/>
                </a:solidFill>
              </a:rPr>
              <a:t>Молчанова Л. С.</a:t>
            </a:r>
            <a:endParaRPr lang="ru-RU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7" y="332656"/>
            <a:ext cx="85689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Яга ( «влетает»  в зал).</a:t>
            </a:r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вот опять про меня забыли. А я о ваших детях забочусь: приглашаю их к себе в лес свежим воздухом дышать, в подвижные игры поиграть. Знакомлю их с лечебными травами. А как дети любят ходить босиком. Дома-то им не разрешают босиком ходить, всё ботинки модные норовят на них надеть, а им не мода нужна, 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здоровье. 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дети росли  крепкими и выносливыми, нужно проходить тропу препятствий.</a:t>
            </a:r>
          </a:p>
        </p:txBody>
      </p:sp>
      <p:pic>
        <p:nvPicPr>
          <p:cNvPr id="6146" name="Picture 2" descr="C:\Users\1\Downloads\полоса препятств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3016"/>
            <a:ext cx="5040560" cy="312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897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503281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 Яга.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когда мой старый друг Водяной на речку приглашает, радости детей  конца и края нет. Тогда детский визг на всю реку слышен. После купания как положено – обтирание и, самое главное, благодарность солнышку  за его  ласковые тёплые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лучики. Вот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вы, дорогие родители, больше гуляйте на природе, а не возле  телевизоров сидите. А теперь давайте поиграем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209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ownloads\эстафеты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345638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ownloads\эстафеты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62318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6126" y="1626002"/>
            <a:ext cx="8334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C00000"/>
                </a:solidFill>
              </a:rPr>
              <a:t>1 эстафета « лужицы»: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пробежать от старта до финиша и от финиша до старта, перепрыгивая через разложенные по дороге  «лужицы».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0640" y="2276872"/>
            <a:ext cx="8334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C00000"/>
                </a:solidFill>
              </a:rPr>
              <a:t>2 эстафета «листочки»: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одна команда собирает жёлтые листики, а другая – красные.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011660"/>
            <a:ext cx="8264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C00000"/>
                </a:solidFill>
              </a:rPr>
              <a:t>3 эстафета «осенний гардероб»:</a:t>
            </a:r>
            <a:r>
              <a:rPr lang="ru-RU" dirty="0"/>
              <a:t> перенести предметы осеннего гардероба по одному с финиша на старт.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3417" y="980728"/>
            <a:ext cx="388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Эстафеты: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260648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 родители делятся на 2 команды.</a:t>
            </a:r>
          </a:p>
        </p:txBody>
      </p:sp>
    </p:spTree>
    <p:extLst>
      <p:ext uri="{BB962C8B-B14F-4D97-AF65-F5344CB8AC3E}">
        <p14:creationId xmlns:p14="http://schemas.microsoft.com/office/powerpoint/2010/main" val="307022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4704" y="458112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думаю, что и взрослые, и дети получили удовольствие от нашего совместного общения. Наш урок здоровья подошёл к концу. В следующий раз мы поговорим о правильном питании и профилактике  простудных заболеваний.</a:t>
            </a:r>
          </a:p>
        </p:txBody>
      </p:sp>
      <p:pic>
        <p:nvPicPr>
          <p:cNvPr id="8194" name="Picture 2" descr="C:\Users\1\Downloads\награжде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49685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0562" y="420405"/>
            <a:ext cx="6617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и награждение</a:t>
            </a:r>
            <a:r>
              <a:rPr lang="ru-RU" sz="32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2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08720"/>
            <a:ext cx="1779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/>
              <a:t>Цель</a:t>
            </a:r>
            <a:r>
              <a:rPr lang="ru-RU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9293" y="1772816"/>
            <a:ext cx="746318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родителей с новыми оздоровительными технологиями, способствовать внедрению их в семейное воспитание детей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доставить радость детям от совместной деятельности с родителями и педагогами.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2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047" y="1340768"/>
            <a:ext cx="3960440" cy="507831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Вам и всем вашим родственникам. Сегодня мы с вами проведём урок здоровья потому, что оздоровление детей должно осуществляться совместно педагогами ДОУ и родителями. Элементы нашей работы с детьми по данному направлению мы вам сегодня покажем, дадим ряд полезных  советов и рекомендаций, которые вы можете применять в домашних условиях. Наше условие – вы участвуете во всём вместе с детьми.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условие психического и физического здоровья детей – это … соблюдение режима дня. А с чего начинается утро в детском саду?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332656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дорогие наши папы и мамы! </a:t>
            </a:r>
          </a:p>
        </p:txBody>
      </p:sp>
      <p:pic>
        <p:nvPicPr>
          <p:cNvPr id="1027" name="Picture 3" descr="C:\Users\1\Downloads\дети в сад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83780"/>
            <a:ext cx="39604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am.ru/upload/blogs/fe4529dbad68014aa210dad49ad2fc55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583932" cy="368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692696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зарядкой заниматься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очень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нравится….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20688"/>
            <a:ext cx="74168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Ритмическая гимнастика с лентами под музыку.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ownloads\ленты де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13" y="2564904"/>
            <a:ext cx="54006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39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укрепления здоровья детей мы применяем различные методики. Одна из них –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стопотерапия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стопе человека расположена акупунктура всех его внутренних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органов.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ownloads\стоп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579664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224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60648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важно с раннего возраста тренировать, массировать стопы ног.  Для коррекционных дорожек мы используем пуговицы, верёвочки  разной толщины,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бруски.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1\Downloads\дорожка здоровь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4944"/>
            <a:ext cx="624415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555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8680"/>
            <a:ext cx="70567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важна в раннем возрасте дыхательная гимнастика.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098" name="Picture 2" descr="C:\Users\1\Downloads\дыхательная гимнастика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4032448" cy="298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ownloads\дыхательная гимнастик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82938"/>
            <a:ext cx="3744416" cy="293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93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813690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для детей имеет пальчиковая гимнастика, так как она способствует развитию внимания, мышления, памяти, оказывает благотворное влияние на речь ребёнка. Кисти рук становятся более  подвижными и гибкими, что позволяет будущим школьникам овладевать навыками письма</a:t>
            </a:r>
          </a:p>
        </p:txBody>
      </p:sp>
      <p:pic>
        <p:nvPicPr>
          <p:cNvPr id="5122" name="Picture 2" descr="C:\Users\1\Downloads\пальчиковая гимнаст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62050"/>
            <a:ext cx="5472608" cy="340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0638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</TotalTime>
  <Words>494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16</cp:revision>
  <dcterms:created xsi:type="dcterms:W3CDTF">2017-02-18T12:21:14Z</dcterms:created>
  <dcterms:modified xsi:type="dcterms:W3CDTF">2017-02-18T15:59:42Z</dcterms:modified>
</cp:coreProperties>
</file>