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9" r:id="rId4"/>
    <p:sldId id="282" r:id="rId5"/>
    <p:sldId id="285" r:id="rId6"/>
    <p:sldId id="288" r:id="rId7"/>
    <p:sldId id="289" r:id="rId8"/>
    <p:sldId id="290" r:id="rId9"/>
    <p:sldId id="297" r:id="rId10"/>
    <p:sldId id="300" r:id="rId11"/>
    <p:sldId id="294" r:id="rId12"/>
    <p:sldId id="307" r:id="rId13"/>
    <p:sldId id="260" r:id="rId14"/>
    <p:sldId id="299" r:id="rId15"/>
    <p:sldId id="296" r:id="rId16"/>
    <p:sldId id="280" r:id="rId17"/>
    <p:sldId id="301" r:id="rId18"/>
    <p:sldId id="302" r:id="rId19"/>
    <p:sldId id="305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626342-CC58-482E-84E8-8F511C7E9CD1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F9FEED-02C0-4C64-8335-9E7798C47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0.liveinternet.ru/images/attach/c/11/115/280/115280992_1_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928670"/>
            <a:ext cx="5572164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Буль – </a:t>
            </a:r>
            <a:r>
              <a:rPr lang="ru-RU" sz="3600" b="1" i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буль</a:t>
            </a:r>
            <a:r>
              <a:rPr lang="ru-RU" sz="3600" b="1" i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3600" b="1" i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i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буль</a:t>
            </a:r>
            <a:endParaRPr lang="ru-RU" sz="3600" b="1" i="1" cap="none" spc="0" dirty="0" smtClean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Журчит водица, </a:t>
            </a:r>
          </a:p>
          <a:p>
            <a:pPr algn="ctr"/>
            <a:r>
              <a:rPr lang="ru-RU" sz="3600" b="1" i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ребята любят мыться!..</a:t>
            </a:r>
          </a:p>
          <a:p>
            <a:pPr algn="ctr"/>
            <a:endParaRPr lang="ru-RU" sz="32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к занятию по ОБЖ для младшей группы.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Составитель Карсакова М.Г.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МДОУ «Кизильский д/с№3»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/2017г/.</a:t>
            </a:r>
            <a:endParaRPr lang="ru-RU" sz="28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tranadetstvo.nethouse.ru/static/img/0000/0003/1230/31230716.lr1vsme90v.W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.privetlogoped.ru/u/75/db7f3c048511e587a3f0889a51771c/-/i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065" y="0"/>
            <a:ext cx="5413371" cy="3143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1432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Я уже большой,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Я сам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 зубы по утрам.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Не ленюсь,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Кариеса не боюсь.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Улыбаюсь,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Покривляюсь.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071810"/>
            <a:ext cx="42148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Чтобы не болели,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Чищу,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Чтобы не темнели,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снаружи,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внутри,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Мама, мама,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Посмотри –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Зубки чистые мои!</a:t>
            </a:r>
            <a:b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2400" b="1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previews.123rf.com/images/yeletkeshet/yeletkeshet1207/yeletkeshet120700014/16511030-happy-kid-in-a-bath-full-of-foam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929222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285728"/>
            <a:ext cx="34290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Время ванну принимать: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Ждет водичка, не дождется,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Поработать ей придется,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Ручки, ножки отмывать.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Спинку вымыть с мылом — братцем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с мочалкою сестрой,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Нелегко воде порой,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Если ей не подчиняться.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Обижается водица —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Грязь не украшает лица.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Кто красивым хочет стать,</a:t>
            </a:r>
            <a:b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Воду должен уважать.</a:t>
            </a:r>
            <a:endParaRPr lang="ru-RU" sz="20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s166.centerstart.ru/sites/ds166.centerstart.ru/files/hygiene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3214710" cy="54641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928670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Мама сделала укладку -</a:t>
            </a:r>
            <a:b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Причесала кудри гладко,</a:t>
            </a:r>
            <a:b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Ну и я возьму расческу,</a:t>
            </a:r>
            <a:b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Тоже сделаю прическу. </a:t>
            </a:r>
            <a:b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32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ozitiv11.ru/wp-content/uploads/img_01-22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857520" cy="3071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857628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Дочка плохо руки мыла: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Лишь водичкою смочила,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Мылить мылом не старалась,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На руках же грязь осталась.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Полотенце в черных пятнах!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Как же это неприятно!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Попадут микробы в рот.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Может заболеть живот.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714356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Так что, (имя ребенка), старайся,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Чаще с мылом умывайся!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Надо теплою водой</a:t>
            </a:r>
            <a:b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Руки мыть перед едой!</a:t>
            </a:r>
            <a:r>
              <a:rPr lang="ru-RU" b="1" i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b="1" i="1" dirty="0" smtClean="0">
                <a:latin typeface="Tahoma" pitchFamily="34" charset="0"/>
                <a:cs typeface="Tahoma" pitchFamily="34" charset="0"/>
              </a:rPr>
            </a:br>
            <a:endParaRPr lang="ru-RU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6" descr="http://dddeti.ru/sites/default/files/styles/large/public/105992790_ruki1.jpg?itok=TpUwvl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3714776" cy="40481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3-tub-ru.yandex.net/i?id=f6e4cd9e2d4ef825831f8752a5d94b72&amp;n=33&amp;h=215&amp;w=2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chudor.ru/images/2016/vospitatel/konspekti/10/konspekt-rannee-rechevoe-sensornoe-razvitie-kukl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143932" cy="5871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21429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Средства личной гигиены:</a:t>
            </a:r>
            <a:endParaRPr lang="ru-RU" sz="32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eselka.by/wp-content/uploads/2011/02/girl_and_za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929090" cy="5801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142984"/>
            <a:ext cx="3000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Мною можно умываться.</a:t>
            </a:r>
            <a:b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Я умею проливаться.</a:t>
            </a:r>
            <a:b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кранах я живу всегда.</a:t>
            </a:r>
            <a:b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Ну, конечно, я — </a:t>
            </a: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…(Вода)</a:t>
            </a:r>
            <a:endParaRPr lang="ru-RU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57166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Загадки:</a:t>
            </a:r>
            <a:endParaRPr lang="ru-RU" sz="24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357561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Кирпичик </a:t>
            </a: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розовый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 душистый 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Потри его и будешь чистым.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(Мыло)</a:t>
            </a:r>
            <a:endParaRPr lang="ru-RU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72073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Хожу-брожу не по лесам,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 по усам, по волосам,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зубы у меня длинней, 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Чем у волков и медведей.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Расческа)</a:t>
            </a:r>
          </a:p>
          <a:p>
            <a:pPr fontAlgn="base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357166"/>
            <a:ext cx="3286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Вафельное и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полосатое,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Ворсистое и мохнатое, 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Всегда под рукою 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Что это такое?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(Полотенце)</a:t>
            </a:r>
          </a:p>
          <a:p>
            <a:pPr fontAlgn="base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071941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Костяная спинка, 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Жесткая щетинка</a:t>
            </a:r>
            <a:r>
              <a:rPr lang="ru-RU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 </a:t>
            </a:r>
            <a:endParaRPr lang="ru-RU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 мятной пастой дружит, 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Нам усердно служит.</a:t>
            </a:r>
          </a:p>
          <a:p>
            <a:pPr fontAlgn="base"/>
            <a:r>
              <a:rPr lang="ru-RU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 Зубная щетка)</a:t>
            </a:r>
          </a:p>
          <a:p>
            <a:pPr fontAlgn="base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https://im1-tub-ru.yandex.net/i?id=3a820df9f66e2f0a90156acce4c2efdc&amp;n=33&amp;h=215&amp;w=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3286148" cy="3357586"/>
          </a:xfrm>
          <a:prstGeom prst="rect">
            <a:avLst/>
          </a:prstGeom>
          <a:noFill/>
        </p:spPr>
      </p:pic>
      <p:pic>
        <p:nvPicPr>
          <p:cNvPr id="3076" name="Picture 4" descr="http://skyclipart.ru/uploads/posts/2010-09/1285503501_img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028625" cy="3032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nnerdrive.ru/photos/kartinki-dlya-oformleniya-v-detskom-sadu-deti-umyvayutsya-65868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5786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Надо, надо умываться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 утрам и вечерам,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 не чистым трубочистам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Стыд и срам! Стыд и срам!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571744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Да здравствует мыло душистое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полотенце пушистое,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зубной порошок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густой гребешок!</a:t>
            </a:r>
            <a:endParaRPr lang="ru-RU" sz="20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icsedegliano.it/sezioni/studenti/0506/Eu-Genio/imm/dumb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2743200" cy="37719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257384">
            <a:off x="1142976" y="917659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Ах, вода, вода, вода!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Будем чистыми всегда!</a:t>
            </a:r>
            <a:endParaRPr lang="ru-RU" sz="28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46" name="Picture 2" descr="http://13piastra.ru/photos/klipart-o-zdorove-detey-dlya-detskogo-sada-9934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14554"/>
            <a:ext cx="4097961" cy="44068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79252" y="1785926"/>
            <a:ext cx="6121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Будем здоровы!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qYuwtJbYY-0/U2aQvsG07xI/AAAAAAAAAfU/sps_ZjBtcEQ/s1600/%D0%B3%D0%B8%D0%B3%D0%B8%D0%B5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48" cy="58936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857760"/>
            <a:ext cx="18573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u="sng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</a:t>
            </a:r>
            <a:endParaRPr lang="ru-RU" sz="3200" b="1" i="1" u="sng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istockphoto.com/vectors/friends-vector-id165628492?k=1&amp;m=165628492&amp;r=1&amp;s=170667a&amp;h=U7EDlW50aUEEj1VXhsPdq2vtCc2BJoxZdihbIWbNXE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2"/>
            <a:ext cx="7143750" cy="2171701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089b/00026612-37222484/1/hello_html_m4ac8e59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3" y="214291"/>
            <a:ext cx="3598321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71462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 свидания!</a:t>
            </a:r>
            <a:endParaRPr lang="ru-RU" sz="5400" b="1" i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arl.anomir.ru/files/tiny_mce/2015/osen/r2_cs624928.vk.me_2I5zUFXkUL8_798cce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4306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4.volgorechenskedusys.ru/wp-content/uploads/2015/06/%D0%B0%D0%BB%D0%B3%D0%BE%D1%80%D0%B8%D1%82%D0%BC-%D1%83%D0%BC%D1%8B%D0%B2%D0%B0%D0%BD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otussoft.biz/img/ph_img/2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500594" cy="5000660"/>
          </a:xfrm>
          <a:prstGeom prst="rect">
            <a:avLst/>
          </a:prstGeom>
          <a:noFill/>
        </p:spPr>
      </p:pic>
      <p:pic>
        <p:nvPicPr>
          <p:cNvPr id="4" name="Picture 2" descr="http://detsadhalilovo.ucoz.ru/_si/0/067532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642942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vmest.ru/nuda/otdih-detej-i-podrostkov-v-zagorodnih-lageryah-chaste-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5000628" cy="5000660"/>
          </a:xfrm>
          <a:prstGeom prst="rect">
            <a:avLst/>
          </a:prstGeom>
          <a:noFill/>
        </p:spPr>
      </p:pic>
      <p:pic>
        <p:nvPicPr>
          <p:cNvPr id="3" name="Picture 2" descr="http://static4.depositphotos.com/1000212/319/i/950/depositphotos_3193015-Frie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565501" cy="2520921"/>
          </a:xfrm>
          <a:prstGeom prst="rect">
            <a:avLst/>
          </a:prstGeom>
          <a:noFill/>
        </p:spPr>
      </p:pic>
      <p:pic>
        <p:nvPicPr>
          <p:cNvPr id="17410" name="Picture 2" descr="http://d11185.edu35.ru/images/04_0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195" cy="2621297"/>
          </a:xfrm>
          <a:prstGeom prst="rect">
            <a:avLst/>
          </a:prstGeom>
          <a:noFill/>
        </p:spPr>
      </p:pic>
      <p:pic>
        <p:nvPicPr>
          <p:cNvPr id="17412" name="Picture 4" descr="http://foneyes.ru/img/picture/Jun/11/3753aee8239ce14f86367d6fd2df32d8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928802"/>
            <a:ext cx="1928826" cy="14549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21429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Вода, мыло душистое, зубная паста, и </a:t>
            </a:r>
            <a:r>
              <a:rPr lang="ru-RU" sz="2400" b="1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расчёстка</a:t>
            </a:r>
            <a:r>
              <a:rPr lang="ru-RU" sz="24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помогут быть  нам чистыми, опрятными и приятными!</a:t>
            </a:r>
            <a:endParaRPr lang="ru-RU" sz="24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0" name="AutoShape 2" descr="https://cdn.pixabay.com/photo/2013/07/13/12/43/comb-160188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s://cdn.pixabay.com/photo/2013/07/13/12/43/comb-160188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5" name="AutoShape 7" descr="https://cdn.pixabay.com/photo/2013/07/13/12/43/comb-160188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7" name="Picture 9" descr="http://www.pestouillette.be/spip/local/cache-vignettes/L46xH98/brosse-5220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38268">
            <a:off x="612184" y="2092091"/>
            <a:ext cx="1106445" cy="17642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1.ppt4web.ru/images/14633/92550/640/img5.jpg"/>
          <p:cNvPicPr>
            <a:picLocks noChangeAspect="1" noChangeArrowheads="1"/>
          </p:cNvPicPr>
          <p:nvPr/>
        </p:nvPicPr>
        <p:blipFill>
          <a:blip r:embed="rId2"/>
          <a:srcRect b="7999"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357667/slide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047968" cy="2285976"/>
          </a:xfrm>
          <a:prstGeom prst="rect">
            <a:avLst/>
          </a:prstGeom>
          <a:noFill/>
        </p:spPr>
      </p:pic>
      <p:pic>
        <p:nvPicPr>
          <p:cNvPr id="3" name="Picture 2" descr="http://shkolageo.ru/mpakarb/%D0%9A%D0%BE%D0%BD%D1%81%D1%83%D0%BB%D1%8C%D1%82%D0%B0%D1%86%D0%B8%D0%B8+%D0%B4%D0%BB%D1%8F+%D1%80%D0%BE%D0%B4%D0%B8%D1%82%D0%B5%D0%BB%D0%B5%D0%B9+%C2%AB%D0%92%D0%BE%D1%81%D0%BF%D0%B8%D1%82%D0%B0%D0%BD%D0%B8%D0%B5+%D0%BE%D1%81%D0%BD%D0%BE%D0%B2+%D0%B7%D0%B4%D0%BE%D1%80%D0%BE%D0%B2%D0%BE%D0%B3%D0%BE+%D0%BE%D0%B1%D1%80%D0%B0%D0%B7%D0%B0+%D0%B6%D0%B8%D0%B7%D0%BD%D0%B8+%D1%83+%D0%B4%D0%B5%D1%82%D0%B5%D0%B9+%D0%B4%D0%BE%D1%88%D0%BA%D0%BE%D0%BB%D1%8C%D0%BD%D0%BE%D0%B3%D0%BE+%D0%B2%D0%BE%D0%B7%D1%80%D0%B0%D1%81%D1%82%D0%B0%C2%BBb/12183_html_md539ac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429000"/>
            <a:ext cx="2675984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786058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 Доктор, доктор,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Как нам быть: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Уши мыть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или не мыть?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Если мыть,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То как нам быть: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Часто мыть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Или пореже?..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2400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9"/>
            <a:ext cx="29289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2400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14290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Отвечает доктор: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 ЕЖЕ... -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Отвечает доктор гневно: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 ЕЖЕ –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ЕЖЕ -</a:t>
            </a:r>
            <a:b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ЕЖЕДНЕВНО!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etsad-kitty.ru/uploads/posts/2010-04/1272311350_img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57652" cy="3857652"/>
          </a:xfrm>
          <a:prstGeom prst="rect">
            <a:avLst/>
          </a:prstGeom>
          <a:noFill/>
        </p:spPr>
      </p:pic>
      <p:pic>
        <p:nvPicPr>
          <p:cNvPr id="3" name="Picture 8" descr="http://wallpapers1920.ru/img/picture/Oct/08/ddfe04343786563084b2d70316b80425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47093"/>
            <a:ext cx="3143272" cy="49394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071942"/>
            <a:ext cx="507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Я под краном руки мыла,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 лицо помыть забыла.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Увидал меня </a:t>
            </a:r>
            <a:r>
              <a:rPr lang="ru-RU" sz="2800" b="1" i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Трезор</a:t>
            </a:r>
            <a:r>
              <a:rPr lang="ru-RU" sz="2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Зарычал: «Какой позор!»</a:t>
            </a:r>
            <a:endParaRPr lang="ru-RU" sz="28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203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184</cp:revision>
  <dcterms:created xsi:type="dcterms:W3CDTF">2017-02-15T01:13:58Z</dcterms:created>
  <dcterms:modified xsi:type="dcterms:W3CDTF">2017-02-22T01:12:00Z</dcterms:modified>
</cp:coreProperties>
</file>