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атя\Рабочий стол\Презентация\Дорожная азбука\Рисун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57166"/>
            <a:ext cx="5286412" cy="6143669"/>
          </a:xfrm>
          <a:prstGeom prst="rect">
            <a:avLst/>
          </a:prstGeom>
          <a:noFill/>
        </p:spPr>
      </p:pic>
      <p:pic>
        <p:nvPicPr>
          <p:cNvPr id="4" name="~PP3961.WAV">
            <a:hlinkClick r:id="" action="ppaction://media"/>
          </p:cNvPr>
          <p:cNvPicPr>
            <a:picLocks noRot="1" noChangeAspect="1"/>
          </p:cNvPicPr>
          <p:nvPr>
            <a:wavAudioFile r:embed="rId1" name="~PP396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Катя\Рабочий стол\Презентация\Дорожная азбука\Рисунок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8604"/>
            <a:ext cx="7699375" cy="5861050"/>
          </a:xfrm>
          <a:prstGeom prst="rect">
            <a:avLst/>
          </a:prstGeom>
          <a:noFill/>
        </p:spPr>
      </p:pic>
      <p:pic>
        <p:nvPicPr>
          <p:cNvPr id="3" name="~PP1706.WAV">
            <a:hlinkClick r:id="" action="ppaction://media"/>
          </p:cNvPr>
          <p:cNvPicPr>
            <a:picLocks noRot="1" noChangeAspect="1"/>
          </p:cNvPicPr>
          <p:nvPr>
            <a:wavAudioFile r:embed="rId1" name="~PP170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40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Катя\Рабочий стол\Презентация\Дорожная азбука\Рисунок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00042"/>
            <a:ext cx="7680325" cy="5902325"/>
          </a:xfrm>
          <a:prstGeom prst="rect">
            <a:avLst/>
          </a:prstGeom>
          <a:noFill/>
        </p:spPr>
      </p:pic>
      <p:pic>
        <p:nvPicPr>
          <p:cNvPr id="3" name="~PP29.WAV">
            <a:hlinkClick r:id="" action="ppaction://media"/>
          </p:cNvPr>
          <p:cNvPicPr>
            <a:picLocks noRot="1" noChangeAspect="1"/>
          </p:cNvPicPr>
          <p:nvPr>
            <a:wavAudioFile r:embed="rId1" name="~PP2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312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Катя\Рабочий стол\Презентация\Дорожная азбука\Рисунок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00042"/>
            <a:ext cx="7639050" cy="5907087"/>
          </a:xfrm>
          <a:prstGeom prst="rect">
            <a:avLst/>
          </a:prstGeom>
          <a:noFill/>
        </p:spPr>
      </p:pic>
      <p:pic>
        <p:nvPicPr>
          <p:cNvPr id="3" name="~PP1449.WAV">
            <a:hlinkClick r:id="" action="ppaction://media"/>
          </p:cNvPr>
          <p:cNvPicPr>
            <a:picLocks noRot="1" noChangeAspect="1"/>
          </p:cNvPicPr>
          <p:nvPr>
            <a:wavAudioFile r:embed="rId1" name="~PP144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422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Катя\Рабочий стол\Презентация\Дорожная азбука\Рисунок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66"/>
            <a:ext cx="7726363" cy="5907087"/>
          </a:xfrm>
          <a:prstGeom prst="rect">
            <a:avLst/>
          </a:prstGeom>
          <a:noFill/>
        </p:spPr>
      </p:pic>
      <p:pic>
        <p:nvPicPr>
          <p:cNvPr id="3" name="~PP1804.WAV">
            <a:hlinkClick r:id="" action="ppaction://media"/>
          </p:cNvPr>
          <p:cNvPicPr>
            <a:picLocks noRot="1" noChangeAspect="1"/>
          </p:cNvPicPr>
          <p:nvPr>
            <a:wavAudioFile r:embed="rId1" name="~PP180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9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Катя\Рабочий стол\Презентация\Дорожная азбука\Рисунок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28604"/>
            <a:ext cx="7685087" cy="5892800"/>
          </a:xfrm>
          <a:prstGeom prst="rect">
            <a:avLst/>
          </a:prstGeom>
          <a:noFill/>
        </p:spPr>
      </p:pic>
      <p:pic>
        <p:nvPicPr>
          <p:cNvPr id="3" name="~PP4018.WAV">
            <a:hlinkClick r:id="" action="ppaction://media"/>
          </p:cNvPr>
          <p:cNvPicPr>
            <a:picLocks noRot="1" noChangeAspect="1"/>
          </p:cNvPicPr>
          <p:nvPr>
            <a:wavAudioFile r:embed="rId1" name="~PP401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28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Катя\Рабочий стол\Презентация\Дорожная азбука\Рисунок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28"/>
            <a:ext cx="7672387" cy="5861050"/>
          </a:xfrm>
          <a:prstGeom prst="rect">
            <a:avLst/>
          </a:prstGeom>
          <a:noFill/>
        </p:spPr>
      </p:pic>
      <p:pic>
        <p:nvPicPr>
          <p:cNvPr id="3" name="~PP3558.WAV">
            <a:hlinkClick r:id="" action="ppaction://media"/>
          </p:cNvPr>
          <p:cNvPicPr>
            <a:picLocks noRot="1" noChangeAspect="1"/>
          </p:cNvPicPr>
          <p:nvPr>
            <a:wavAudioFile r:embed="rId1" name="~PP355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53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Катя\Рабочий стол\Презентация\Дорожная азбука\Рисунок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00042"/>
            <a:ext cx="7699375" cy="5892800"/>
          </a:xfrm>
          <a:prstGeom prst="rect">
            <a:avLst/>
          </a:prstGeom>
          <a:noFill/>
        </p:spPr>
      </p:pic>
      <p:pic>
        <p:nvPicPr>
          <p:cNvPr id="3" name="~PP2288.WAV">
            <a:hlinkClick r:id="" action="ppaction://media"/>
          </p:cNvPr>
          <p:cNvPicPr>
            <a:picLocks noRot="1" noChangeAspect="1"/>
          </p:cNvPicPr>
          <p:nvPr>
            <a:wavAudioFile r:embed="rId1" name="~PP228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5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Катя\Рабочий стол\Презентация\Дорожная азбука\Рисунок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28604"/>
            <a:ext cx="7685087" cy="5861050"/>
          </a:xfrm>
          <a:prstGeom prst="rect">
            <a:avLst/>
          </a:prstGeom>
          <a:noFill/>
        </p:spPr>
      </p:pic>
      <p:pic>
        <p:nvPicPr>
          <p:cNvPr id="3" name="~PP1360.WAV">
            <a:hlinkClick r:id="" action="ppaction://media"/>
          </p:cNvPr>
          <p:cNvPicPr>
            <a:picLocks noRot="1" noChangeAspect="1"/>
          </p:cNvPicPr>
          <p:nvPr>
            <a:wavAudioFile r:embed="rId1" name="~PP1360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813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атя\Рабочий стол\Презентация\Дорожная азбука\Рисунок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92768"/>
            <a:ext cx="7929586" cy="6065165"/>
          </a:xfrm>
          <a:prstGeom prst="rect">
            <a:avLst/>
          </a:prstGeom>
          <a:noFill/>
        </p:spPr>
      </p:pic>
      <p:pic>
        <p:nvPicPr>
          <p:cNvPr id="5" name="~PP1975.WAV">
            <a:hlinkClick r:id="" action="ppaction://media"/>
          </p:cNvPr>
          <p:cNvPicPr>
            <a:picLocks noRot="1" noChangeAspect="1"/>
          </p:cNvPicPr>
          <p:nvPr>
            <a:wavAudioFile r:embed="rId1" name="~PP1975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атя\Рабочий стол\Презентация\Дорожная азбука\Рисунок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00042"/>
            <a:ext cx="7699375" cy="5834063"/>
          </a:xfrm>
          <a:prstGeom prst="rect">
            <a:avLst/>
          </a:prstGeom>
          <a:noFill/>
        </p:spPr>
      </p:pic>
      <p:pic>
        <p:nvPicPr>
          <p:cNvPr id="5" name="~PP932.WAV">
            <a:hlinkClick r:id="" action="ppaction://media"/>
          </p:cNvPr>
          <p:cNvPicPr>
            <a:picLocks noRot="1" noChangeAspect="1"/>
          </p:cNvPicPr>
          <p:nvPr>
            <a:wavAudioFile r:embed="rId1" name="~PP93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Катя\Рабочий стол\Презентация\Дорожная азбука\Рисунок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613" y="285728"/>
            <a:ext cx="7672387" cy="5888037"/>
          </a:xfrm>
          <a:prstGeom prst="rect">
            <a:avLst/>
          </a:prstGeom>
          <a:noFill/>
        </p:spPr>
      </p:pic>
      <p:pic>
        <p:nvPicPr>
          <p:cNvPr id="5" name="~PP1767.WAV">
            <a:hlinkClick r:id="" action="ppaction://media"/>
          </p:cNvPr>
          <p:cNvPicPr>
            <a:picLocks noRot="1" noChangeAspect="1"/>
          </p:cNvPicPr>
          <p:nvPr>
            <a:wavAudioFile r:embed="rId1" name="~PP176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Катя\Рабочий стол\Презентация\Дорожная азбука\Рисунок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28604"/>
            <a:ext cx="7570787" cy="5834063"/>
          </a:xfrm>
          <a:prstGeom prst="rect">
            <a:avLst/>
          </a:prstGeom>
          <a:noFill/>
        </p:spPr>
      </p:pic>
      <p:pic>
        <p:nvPicPr>
          <p:cNvPr id="3" name="~PP3429.WAV">
            <a:hlinkClick r:id="" action="ppaction://media"/>
          </p:cNvPr>
          <p:cNvPicPr>
            <a:picLocks noRot="1" noChangeAspect="1"/>
          </p:cNvPicPr>
          <p:nvPr>
            <a:wavAudioFile r:embed="rId1" name="~PP342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32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Катя\Рабочий стол\Презентация\Дорожная азбука\Рисунок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28604"/>
            <a:ext cx="7512050" cy="5934075"/>
          </a:xfrm>
          <a:prstGeom prst="rect">
            <a:avLst/>
          </a:prstGeom>
          <a:noFill/>
        </p:spPr>
      </p:pic>
      <p:pic>
        <p:nvPicPr>
          <p:cNvPr id="3" name="~PP50.WAV">
            <a:hlinkClick r:id="" action="ppaction://media"/>
          </p:cNvPr>
          <p:cNvPicPr>
            <a:picLocks noRot="1" noChangeAspect="1"/>
          </p:cNvPicPr>
          <p:nvPr>
            <a:wavAudioFile r:embed="rId1" name="~PP50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Катя\Рабочий стол\Презентация\Дорожная азбука\Рисунок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5" y="500042"/>
            <a:ext cx="7699375" cy="5892800"/>
          </a:xfrm>
          <a:prstGeom prst="rect">
            <a:avLst/>
          </a:prstGeom>
          <a:noFill/>
        </p:spPr>
      </p:pic>
      <p:pic>
        <p:nvPicPr>
          <p:cNvPr id="3" name="~PP467.WAV">
            <a:hlinkClick r:id="" action="ppaction://media"/>
          </p:cNvPr>
          <p:cNvPicPr>
            <a:picLocks noRot="1" noChangeAspect="1"/>
          </p:cNvPicPr>
          <p:nvPr>
            <a:wavAudioFile r:embed="rId1" name="~PP46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Катя\Рабочий стол\Презентация\Дорожная азбука\Рисунок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85728"/>
            <a:ext cx="7685087" cy="6213475"/>
          </a:xfrm>
          <a:prstGeom prst="rect">
            <a:avLst/>
          </a:prstGeom>
          <a:noFill/>
        </p:spPr>
      </p:pic>
      <p:pic>
        <p:nvPicPr>
          <p:cNvPr id="3" name="~PP3574.WAV">
            <a:hlinkClick r:id="" action="ppaction://media"/>
          </p:cNvPr>
          <p:cNvPicPr>
            <a:picLocks noRot="1" noChangeAspect="1"/>
          </p:cNvPicPr>
          <p:nvPr>
            <a:wavAudioFile r:embed="rId1" name="~PP357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766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Катя\Рабочий стол\Презентация\Дорожная азбука\Рисунок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8604"/>
            <a:ext cx="7672387" cy="5892800"/>
          </a:xfrm>
          <a:prstGeom prst="rect">
            <a:avLst/>
          </a:prstGeom>
          <a:noFill/>
        </p:spPr>
      </p:pic>
      <p:pic>
        <p:nvPicPr>
          <p:cNvPr id="4" name="~PP1336.WAV">
            <a:hlinkClick r:id="" action="ppaction://media"/>
          </p:cNvPr>
          <p:cNvPicPr>
            <a:picLocks noRot="1" noChangeAspect="1"/>
          </p:cNvPicPr>
          <p:nvPr>
            <a:wavAudioFile r:embed="rId1" name="~PP133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</TotalTime>
  <Words>0</Words>
  <Application>Microsoft Office PowerPoint</Application>
  <PresentationFormat>On-screen Show (4:3)</PresentationFormat>
  <Paragraphs>0</Paragraphs>
  <Slides>17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Corbel</vt:lpstr>
      <vt:lpstr>Gill Sans MT</vt:lpstr>
      <vt:lpstr>Verdana</vt:lpstr>
      <vt:lpstr>Wingdings 2</vt:lpstr>
      <vt:lpstr>Солнцестояние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word</cp:lastModifiedBy>
  <cp:revision>15</cp:revision>
  <dcterms:modified xsi:type="dcterms:W3CDTF">2017-02-28T09:35:15Z</dcterms:modified>
</cp:coreProperties>
</file>