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6858000" cy="104409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 showGuides="1">
      <p:cViewPr varScale="1">
        <p:scale>
          <a:sx n="10" d="100"/>
          <a:sy n="10" d="100"/>
        </p:scale>
        <p:origin x="24" y="108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708746"/>
            <a:ext cx="5143500" cy="363501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483937"/>
            <a:ext cx="5143500" cy="252082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8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8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55886"/>
            <a:ext cx="1478756" cy="88482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55886"/>
            <a:ext cx="4350544" cy="88482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7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602998"/>
            <a:ext cx="5915025" cy="434316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987246"/>
            <a:ext cx="5915025" cy="22839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0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779430"/>
            <a:ext cx="2914650" cy="66247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779430"/>
            <a:ext cx="2914650" cy="66247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3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555887"/>
            <a:ext cx="5915025" cy="20181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559493"/>
            <a:ext cx="2901255" cy="12543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813862"/>
            <a:ext cx="2901255" cy="5609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4" y="2559493"/>
            <a:ext cx="2915543" cy="12543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4" y="3813862"/>
            <a:ext cx="2915543" cy="5609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9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9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6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96066"/>
            <a:ext cx="2211883" cy="24362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4" y="1503309"/>
            <a:ext cx="3471863" cy="74198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3132296"/>
            <a:ext cx="2211883" cy="58029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6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96066"/>
            <a:ext cx="2211883" cy="24362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4" y="1503309"/>
            <a:ext cx="3471863" cy="74198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3132296"/>
            <a:ext cx="2211883" cy="58029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1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555887"/>
            <a:ext cx="5915025" cy="2018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9" y="2779430"/>
            <a:ext cx="5915025" cy="6624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677250"/>
            <a:ext cx="154305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ACBE-D921-405B-BE86-1D521CBFB78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677250"/>
            <a:ext cx="231457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677250"/>
            <a:ext cx="154305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84E7-2E78-40A4-A70F-08B40A89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3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560"/>
            <a:ext cx="6858000" cy="106035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70560" y="1381760"/>
            <a:ext cx="5181600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Игра </a:t>
            </a:r>
            <a:r>
              <a:rPr lang="ru-RU" sz="2400" dirty="0">
                <a:solidFill>
                  <a:srgbClr val="FF0000"/>
                </a:solidFill>
              </a:rPr>
              <a:t>«Назови ласково» - образование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существительных с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уменьшительно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ласкательными суффиксами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– … внучка – …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семья – … дочь – …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мама – … сестра – …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тётя – … бабушка – …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Игра «Один – много» - образование множественного числа существительных в именительном и родительном падежах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семья – семьи – много семей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ребёнок – дети – много детей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мама – мамы – много мам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папа – папы – много пап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дедушка – дедушки – много дедушек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бабушка – бабушки – много бабушек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сестра – сёстры – много сестёр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цветок – цветы – много цветов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подарок – подарки – много подарков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праздник – праздники – много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праздников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2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982"/>
            <a:ext cx="6858001" cy="106035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29389" y="1381760"/>
            <a:ext cx="5322771" cy="975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Игра </a:t>
            </a:r>
            <a:r>
              <a:rPr lang="ru-RU" sz="2400" dirty="0">
                <a:solidFill>
                  <a:srgbClr val="FF0000"/>
                </a:solidFill>
              </a:rPr>
              <a:t>«Закончи предложение» </a:t>
            </a:r>
            <a:r>
              <a:rPr lang="ru-RU" sz="2400" dirty="0" smtClean="0">
                <a:solidFill>
                  <a:srgbClr val="FF0000"/>
                </a:solidFill>
              </a:rPr>
              <a:t>-(</a:t>
            </a:r>
            <a:r>
              <a:rPr lang="ru-RU" sz="2400" dirty="0" smtClean="0"/>
              <a:t>склонение существительных)</a:t>
            </a:r>
            <a:endParaRPr lang="ru-RU" sz="2400" dirty="0"/>
          </a:p>
          <a:p>
            <a:r>
              <a:rPr lang="ru-RU" sz="2400" dirty="0"/>
              <a:t>У каждого малыша </a:t>
            </a:r>
            <a:r>
              <a:rPr lang="ru-RU" sz="2400" dirty="0" smtClean="0"/>
              <a:t>есть …….  </a:t>
            </a:r>
            <a:r>
              <a:rPr lang="ru-RU" sz="2400" dirty="0"/>
              <a:t>мама. </a:t>
            </a:r>
          </a:p>
          <a:p>
            <a:r>
              <a:rPr lang="ru-RU" sz="2400" dirty="0"/>
              <a:t>Каждый человек любит свою … маму. </a:t>
            </a:r>
          </a:p>
          <a:p>
            <a:r>
              <a:rPr lang="ru-RU" sz="2400" dirty="0"/>
              <a:t>На свете очень трудно жить без … мамы. </a:t>
            </a:r>
          </a:p>
          <a:p>
            <a:r>
              <a:rPr lang="ru-RU" sz="2400" dirty="0"/>
              <a:t>На праздник 8 Марта мы дарим подарки и цветы … маме. </a:t>
            </a:r>
          </a:p>
          <a:p>
            <a:r>
              <a:rPr lang="ru-RU" sz="2400" dirty="0"/>
              <a:t>Я люблю гулять со своей … мамой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Игра «Назови женскую профессию» </a:t>
            </a:r>
            <a:r>
              <a:rPr lang="ru-RU" sz="2400" dirty="0"/>
              <a:t>- словообразование</a:t>
            </a:r>
          </a:p>
          <a:p>
            <a:r>
              <a:rPr lang="ru-RU" sz="2400" dirty="0"/>
              <a:t>повар – повариха продавец – продавщица</a:t>
            </a:r>
          </a:p>
          <a:p>
            <a:r>
              <a:rPr lang="ru-RU" sz="2400" dirty="0"/>
              <a:t>певец – певица</a:t>
            </a:r>
          </a:p>
          <a:p>
            <a:r>
              <a:rPr lang="ru-RU" sz="2400" dirty="0"/>
              <a:t> пианист – пианистка</a:t>
            </a:r>
          </a:p>
          <a:p>
            <a:r>
              <a:rPr lang="ru-RU" sz="2400" dirty="0"/>
              <a:t>художник – художница</a:t>
            </a:r>
          </a:p>
          <a:p>
            <a:r>
              <a:rPr lang="ru-RU" sz="2400" dirty="0"/>
              <a:t> скрипач – скрипачка</a:t>
            </a:r>
          </a:p>
          <a:p>
            <a:r>
              <a:rPr lang="ru-RU" sz="2400" dirty="0"/>
              <a:t>учитель – учительница</a:t>
            </a:r>
          </a:p>
          <a:p>
            <a:r>
              <a:rPr lang="ru-RU" sz="2400" dirty="0"/>
              <a:t> портной – портниха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Игра «Цепочка слов» - подбор родственных слов</a:t>
            </a:r>
          </a:p>
          <a:p>
            <a:r>
              <a:rPr lang="ru-RU" sz="2400" dirty="0"/>
              <a:t>Мама – … мамочка, </a:t>
            </a:r>
            <a:r>
              <a:rPr lang="ru-RU" sz="2400" dirty="0" err="1"/>
              <a:t>мамулечка</a:t>
            </a:r>
            <a:r>
              <a:rPr lang="ru-RU" sz="2400" dirty="0"/>
              <a:t>, мамуля</a:t>
            </a:r>
          </a:p>
          <a:p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6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560"/>
            <a:ext cx="6858000" cy="106035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70560" y="1381760"/>
            <a:ext cx="5850556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(</a:t>
            </a:r>
            <a:r>
              <a:rPr lang="ru-RU" sz="2200" b="1" dirty="0">
                <a:solidFill>
                  <a:srgbClr val="FF0000"/>
                </a:solidFill>
              </a:rPr>
              <a:t>Игра «Назови ласково» - образование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существительных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уменьшительно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ласкательными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суффиксами)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– … внучка – …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семья – … дочь – …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мама – … сестра – …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тётя – … бабушка – …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Игра «Один – много» - </a:t>
            </a:r>
            <a:r>
              <a:rPr lang="ru-RU" sz="2400" b="1" dirty="0"/>
              <a:t>образование множественного числа существительных в именительном и родительном падежах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семья – семьи – много семей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ребёнок – дети – много детей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мама – мамы – много мам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папа – папы – много пап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дедушка – дедушки – много дедушек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бабушка – бабушки – много бабушек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сестра – сёстры – много сестёр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цветок – цветы – много цветов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подарок – подарки – много подарков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праздник – праздники – много </a:t>
            </a:r>
            <a:r>
              <a:rPr lang="ru-RU" sz="2400" b="1" dirty="0" smtClean="0">
                <a:solidFill>
                  <a:srgbClr val="00B050"/>
                </a:solidFill>
              </a:rPr>
              <a:t>праздников</a:t>
            </a:r>
          </a:p>
          <a:p>
            <a:r>
              <a:rPr lang="ru-RU" b="1" dirty="0" smtClean="0"/>
              <a:t>– </a:t>
            </a:r>
            <a:r>
              <a:rPr lang="ru-RU" b="1" dirty="0"/>
              <a:t>…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0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0" y="1381760"/>
            <a:ext cx="5143499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Игра «Назови, какое, какая?» - </a:t>
            </a:r>
            <a:r>
              <a:rPr lang="ru-RU" sz="2400" b="1" dirty="0"/>
              <a:t>подбор прилагательных</a:t>
            </a:r>
          </a:p>
          <a:p>
            <a:r>
              <a:rPr lang="ru-RU" sz="2400" b="1" dirty="0"/>
              <a:t>солнышко (какое) – … яркое, весеннее, лучистое, тёплое, ласковое, блестящее, весёлое,</a:t>
            </a:r>
          </a:p>
          <a:p>
            <a:r>
              <a:rPr lang="ru-RU" sz="2400" b="1" dirty="0"/>
              <a:t>большое, радостное, нежное</a:t>
            </a:r>
          </a:p>
          <a:p>
            <a:r>
              <a:rPr lang="ru-RU" sz="2400" b="1" dirty="0"/>
              <a:t>весна (какая) – … ранняя, тёплая, долгожданная</a:t>
            </a:r>
          </a:p>
          <a:p>
            <a:r>
              <a:rPr lang="ru-RU" sz="2400" b="1" dirty="0"/>
              <a:t>трава (какая) – … молодая, зелёная, первая, нежная, </a:t>
            </a:r>
            <a:r>
              <a:rPr lang="ru-RU" sz="2400" b="1" dirty="0" smtClean="0"/>
              <a:t>душистая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Игра «Подбери признак» -  </a:t>
            </a:r>
            <a:r>
              <a:rPr lang="ru-RU" sz="2800" b="1" dirty="0" smtClean="0">
                <a:solidFill>
                  <a:srgbClr val="FF0000"/>
                </a:solidFill>
              </a:rPr>
              <a:t>  (</a:t>
            </a:r>
            <a:r>
              <a:rPr lang="ru-RU" sz="2400" b="1" dirty="0" smtClean="0"/>
              <a:t>подбор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/>
              <a:t>определений, согласование существительных с </a:t>
            </a:r>
            <a:r>
              <a:rPr lang="ru-RU" sz="2400" b="1" dirty="0" smtClean="0"/>
              <a:t>прилагательными)</a:t>
            </a:r>
            <a:endParaRPr lang="ru-RU" sz="2400" b="1" dirty="0"/>
          </a:p>
          <a:p>
            <a:r>
              <a:rPr lang="ru-RU" sz="2400" b="1" dirty="0"/>
              <a:t>мама (какая) – добрая, ласковая, заботливая, молодая …</a:t>
            </a:r>
          </a:p>
          <a:p>
            <a:r>
              <a:rPr lang="ru-RU" sz="2400" b="1" dirty="0"/>
              <a:t>бабушка (какая) – …</a:t>
            </a:r>
          </a:p>
          <a:p>
            <a:r>
              <a:rPr lang="ru-RU" sz="2400" b="1" dirty="0"/>
              <a:t>сестра (какая) – …</a:t>
            </a:r>
          </a:p>
          <a:p>
            <a:r>
              <a:rPr lang="ru-RU" sz="2400" b="1" dirty="0"/>
              <a:t>тётя (какая) – …</a:t>
            </a:r>
          </a:p>
          <a:p>
            <a:endParaRPr lang="ru-RU" sz="2400" b="1" dirty="0"/>
          </a:p>
          <a:p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9061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" y="-794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0" y="1381760"/>
            <a:ext cx="51434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Игра «Что делает? Что делают</a:t>
            </a:r>
            <a:r>
              <a:rPr lang="ru-RU" sz="2800" b="1" dirty="0" smtClean="0">
                <a:solidFill>
                  <a:srgbClr val="C00000"/>
                </a:solidFill>
              </a:rPr>
              <a:t>?»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- подбор глаголов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солнце весной (что делает) – … греет, припекает, ласкает, согревает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снег весной (что делает) – … чернеет, тает, темнеет, оседает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ручьи (что делают) – … бегут, журчат, звенят, заливаются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почки на деревьях (что делают) – … набухают, лопаются, распускаются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трава весной (что делает) – … пробивается, зеленеет, растёт, радует</a:t>
            </a:r>
          </a:p>
          <a:p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лёд весной (что делает) – … трещит, раскалывается, тает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881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" y="-794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0" y="1381760"/>
            <a:ext cx="5143499" cy="162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Закончи </a:t>
            </a:r>
            <a:r>
              <a:rPr lang="ru-RU" sz="2800" b="1" dirty="0">
                <a:solidFill>
                  <a:srgbClr val="C00000"/>
                </a:solidFill>
              </a:rPr>
              <a:t>предложение. </a:t>
            </a:r>
            <a:r>
              <a:rPr lang="ru-RU" sz="2400" b="1" dirty="0"/>
              <a:t>(Образование сравнительной степени прилагательного).</a:t>
            </a:r>
            <a:endParaRPr lang="ru-RU" sz="2400" dirty="0"/>
          </a:p>
          <a:p>
            <a:r>
              <a:rPr lang="ru-RU" sz="2400" dirty="0"/>
              <a:t>Я уже взрослая, а моя сестра ещё …. (взрослее).</a:t>
            </a:r>
          </a:p>
          <a:p>
            <a:r>
              <a:rPr lang="ru-RU" sz="2400" dirty="0"/>
              <a:t>Моя мама заботливая, а бабушка ещё … (заботливее).</a:t>
            </a:r>
          </a:p>
          <a:p>
            <a:r>
              <a:rPr lang="ru-RU" sz="2400" dirty="0"/>
              <a:t>Брат маленький, а сестричка ещё … (меньше).</a:t>
            </a:r>
          </a:p>
          <a:p>
            <a:r>
              <a:rPr lang="ru-RU" sz="2400" dirty="0"/>
              <a:t>Моя сестра ласковая, а мама ещё … (ласковее).</a:t>
            </a:r>
          </a:p>
          <a:p>
            <a:r>
              <a:rPr lang="ru-RU" sz="2400" dirty="0"/>
              <a:t>Моя мама добрая, а бабушка ещё … (добрее).</a:t>
            </a:r>
          </a:p>
          <a:p>
            <a:r>
              <a:rPr lang="ru-RU" sz="2400" dirty="0"/>
              <a:t>Мой брат трудолюбивый, а сестра ещё … (трудолюбивее).</a:t>
            </a:r>
          </a:p>
          <a:p>
            <a:r>
              <a:rPr lang="ru-RU" sz="2400" dirty="0"/>
              <a:t>Мой папа строгий, а дедушка ещё (строже).</a:t>
            </a:r>
          </a:p>
          <a:p>
            <a:r>
              <a:rPr lang="ru-RU" sz="2400" dirty="0"/>
              <a:t>Моя сестра вежливая, а брат ещё (вежливее).</a:t>
            </a:r>
          </a:p>
          <a:p>
            <a:r>
              <a:rPr lang="ru-RU" sz="2400" dirty="0"/>
              <a:t>Моя сестра послушная, а братик ещё (послушнее).</a:t>
            </a: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4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" y="-794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0" y="1381760"/>
            <a:ext cx="5143499" cy="162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Закончи </a:t>
            </a:r>
            <a:r>
              <a:rPr lang="ru-RU" sz="2800" b="1" dirty="0">
                <a:solidFill>
                  <a:srgbClr val="C00000"/>
                </a:solidFill>
              </a:rPr>
              <a:t>предложение. </a:t>
            </a:r>
            <a:r>
              <a:rPr lang="ru-RU" sz="2400" b="1" dirty="0"/>
              <a:t>(Образование сравнительной степени прилагательного).</a:t>
            </a:r>
            <a:endParaRPr lang="ru-RU" sz="2400" dirty="0"/>
          </a:p>
          <a:p>
            <a:r>
              <a:rPr lang="ru-RU" sz="2400" dirty="0"/>
              <a:t>Я уже взрослая, а моя сестра ещё …. (взрослее).</a:t>
            </a:r>
          </a:p>
          <a:p>
            <a:r>
              <a:rPr lang="ru-RU" sz="2400" dirty="0"/>
              <a:t>Моя мама заботливая, а бабушка ещё … (заботливее).</a:t>
            </a:r>
          </a:p>
          <a:p>
            <a:r>
              <a:rPr lang="ru-RU" sz="2400" dirty="0"/>
              <a:t>Брат маленький, а сестричка ещё … (меньше).</a:t>
            </a:r>
          </a:p>
          <a:p>
            <a:r>
              <a:rPr lang="ru-RU" sz="2400" dirty="0"/>
              <a:t>Моя сестра ласковая, а мама ещё … (ласковее).</a:t>
            </a:r>
          </a:p>
          <a:p>
            <a:r>
              <a:rPr lang="ru-RU" sz="2400" dirty="0"/>
              <a:t>Моя мама добрая, а бабушка ещё … (добрее).</a:t>
            </a:r>
          </a:p>
          <a:p>
            <a:r>
              <a:rPr lang="ru-RU" sz="2400" dirty="0"/>
              <a:t>Мой брат трудолюбивый, а сестра ещё … (трудолюбивее).</a:t>
            </a:r>
          </a:p>
          <a:p>
            <a:r>
              <a:rPr lang="ru-RU" sz="2400" dirty="0"/>
              <a:t>Мой папа строгий, а дедушка ещё (строже).</a:t>
            </a:r>
          </a:p>
          <a:p>
            <a:r>
              <a:rPr lang="ru-RU" sz="2400" dirty="0"/>
              <a:t>Моя сестра вежливая, а брат ещё (вежливее).</a:t>
            </a:r>
          </a:p>
          <a:p>
            <a:r>
              <a:rPr lang="ru-RU" sz="2400" dirty="0"/>
              <a:t>Моя сестра послушная, а братик ещё (послушнее).</a:t>
            </a: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9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" y="-794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0" y="1381760"/>
            <a:ext cx="5519487" cy="1591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r>
              <a:rPr lang="ru-RU" sz="2400" b="1" dirty="0" smtClean="0"/>
              <a:t>Закончи </a:t>
            </a:r>
            <a:r>
              <a:rPr lang="ru-RU" sz="2400" b="1" dirty="0"/>
              <a:t>предложение. Повтори всё предложение». (Образование глаголов совершенного вида).</a:t>
            </a:r>
            <a:endParaRPr lang="ru-RU" sz="2400" dirty="0"/>
          </a:p>
          <a:p>
            <a:r>
              <a:rPr lang="ru-RU" sz="2400" dirty="0"/>
              <a:t>Дочка моет посуду, а сын уже … что сделал? (вымыл).</a:t>
            </a:r>
          </a:p>
          <a:p>
            <a:r>
              <a:rPr lang="ru-RU" sz="2400" dirty="0"/>
              <a:t>Папа ещё работает, а мама уже … что сделала? (поработала).</a:t>
            </a:r>
          </a:p>
          <a:p>
            <a:r>
              <a:rPr lang="ru-RU" sz="2400" dirty="0"/>
              <a:t>Света протирает пыль на полке, а Катя уже …что сделала? (протерла).</a:t>
            </a:r>
          </a:p>
          <a:p>
            <a:r>
              <a:rPr lang="ru-RU" sz="2400" dirty="0"/>
              <a:t>Мама растит сына и дочку, а бабушка уже … что сделала? (вырастила).</a:t>
            </a:r>
          </a:p>
          <a:p>
            <a:r>
              <a:rPr lang="ru-RU" sz="2400" dirty="0"/>
              <a:t>Папа в комнате убирает, а дочка уже … что сделала? (убрала).</a:t>
            </a:r>
          </a:p>
          <a:p>
            <a:r>
              <a:rPr lang="ru-RU" sz="2400" dirty="0"/>
              <a:t>Лена бельё стирает, а Марина уже … что сделала? (постирала).</a:t>
            </a:r>
          </a:p>
          <a:p>
            <a:r>
              <a:rPr lang="ru-RU" sz="2400" dirty="0"/>
              <a:t>Бабушка одежду гладит, а мама уже … что сделала? (выгладила).</a:t>
            </a:r>
          </a:p>
          <a:p>
            <a:r>
              <a:rPr lang="ru-RU" sz="2400" dirty="0"/>
              <a:t>Витя старается помочь маме, а Лариса уже …что сделала? (постаралась).</a:t>
            </a:r>
          </a:p>
          <a:p>
            <a:r>
              <a:rPr lang="ru-RU" sz="2400" dirty="0"/>
              <a:t>Мама заботится о своих детях, а бабушка уже …что сделала? (позаботилась).</a:t>
            </a: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7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08514" y="5035034"/>
            <a:ext cx="144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f9g81g5awdS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" y="-794"/>
            <a:ext cx="6752862" cy="10440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9074" y="1381760"/>
            <a:ext cx="6015789" cy="1480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ПОИГРАЙТЕ С ДЕТЬМИ </a:t>
            </a:r>
            <a:r>
              <a:rPr lang="ru-RU" sz="2000" b="1" dirty="0" smtClean="0">
                <a:solidFill>
                  <a:srgbClr val="00B050"/>
                </a:solidFill>
              </a:rPr>
              <a:t> по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 defTabSz="179388"/>
            <a:r>
              <a:rPr lang="ru-RU" sz="2400" b="1" dirty="0" smtClean="0">
                <a:solidFill>
                  <a:srgbClr val="00B050"/>
                </a:solidFill>
              </a:rPr>
              <a:t>Лексическая теме «Женский день»</a:t>
            </a: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«Эхо</a:t>
            </a:r>
            <a:r>
              <a:rPr lang="ru-RU" sz="2800" b="1" dirty="0">
                <a:solidFill>
                  <a:srgbClr val="FF0000"/>
                </a:solidFill>
              </a:rPr>
              <a:t>». 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 smtClean="0"/>
              <a:t>Назови </a:t>
            </a:r>
            <a:r>
              <a:rPr lang="ru-RU" sz="2800" b="1" dirty="0"/>
              <a:t>слова, которые отвечают на вопрос – что делать? (Образование глаголов от существительных и прилагательных).</a:t>
            </a:r>
            <a:endParaRPr lang="ru-RU" sz="2800" dirty="0"/>
          </a:p>
          <a:p>
            <a:r>
              <a:rPr lang="ru-RU" sz="2800" dirty="0"/>
              <a:t>Любимая – любить</a:t>
            </a:r>
          </a:p>
          <a:p>
            <a:r>
              <a:rPr lang="ru-RU" sz="2800" dirty="0"/>
              <a:t>заботливая – заботиться</a:t>
            </a:r>
          </a:p>
          <a:p>
            <a:r>
              <a:rPr lang="ru-RU" sz="2800" dirty="0"/>
              <a:t>взрослая - взрослеть</a:t>
            </a:r>
          </a:p>
          <a:p>
            <a:r>
              <a:rPr lang="ru-RU" sz="2800" dirty="0"/>
              <a:t>ласковая – ласкать</a:t>
            </a:r>
          </a:p>
          <a:p>
            <a:r>
              <a:rPr lang="ru-RU" sz="2800" dirty="0"/>
              <a:t>добрая – добреть</a:t>
            </a:r>
          </a:p>
          <a:p>
            <a:r>
              <a:rPr lang="ru-RU" sz="2800" dirty="0"/>
              <a:t>старательная – стараться</a:t>
            </a:r>
          </a:p>
          <a:p>
            <a:r>
              <a:rPr lang="ru-RU" sz="2800" dirty="0"/>
              <a:t>уборка – убирать</a:t>
            </a:r>
          </a:p>
          <a:p>
            <a:r>
              <a:rPr lang="ru-RU" sz="2800" dirty="0"/>
              <a:t>стирка – стирать</a:t>
            </a:r>
          </a:p>
          <a:p>
            <a:r>
              <a:rPr lang="ru-RU" sz="2800" dirty="0"/>
              <a:t>глажка – гладить</a:t>
            </a:r>
          </a:p>
          <a:p>
            <a:r>
              <a:rPr lang="ru-RU" sz="2800" dirty="0"/>
              <a:t>мытье – мыть</a:t>
            </a:r>
          </a:p>
          <a:p>
            <a:r>
              <a:rPr lang="ru-RU" sz="2800" dirty="0"/>
              <a:t>работа – работать</a:t>
            </a:r>
          </a:p>
          <a:p>
            <a:pPr algn="ctr" defTabSz="179388"/>
            <a:endParaRPr lang="ru-RU" sz="28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8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  <a:p>
            <a:pPr algn="ctr" defTabSz="179388"/>
            <a:endParaRPr lang="ru-RU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1050</Words>
  <Application>Microsoft Office PowerPoint</Application>
  <PresentationFormat>Произвольный</PresentationFormat>
  <Paragraphs>207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Надя</dc:creator>
  <cp:lastModifiedBy>Надя</cp:lastModifiedBy>
  <cp:revision>12</cp:revision>
  <dcterms:created xsi:type="dcterms:W3CDTF">2017-02-27T18:23:11Z</dcterms:created>
  <dcterms:modified xsi:type="dcterms:W3CDTF">2017-02-28T17:41:15Z</dcterms:modified>
</cp:coreProperties>
</file>