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71" r:id="rId4"/>
    <p:sldId id="257" r:id="rId5"/>
    <p:sldId id="260" r:id="rId6"/>
    <p:sldId id="261" r:id="rId7"/>
    <p:sldId id="272" r:id="rId8"/>
    <p:sldId id="273" r:id="rId9"/>
    <p:sldId id="263" r:id="rId10"/>
    <p:sldId id="274" r:id="rId11"/>
    <p:sldId id="265" r:id="rId12"/>
    <p:sldId id="25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0D55-7753-4708-B3B5-F9D50CF1DC7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96826-21A3-447B-9EC9-500F99CF3CD0}">
      <dgm:prSet phldrT="[Текст]"/>
      <dgm:spPr/>
      <dgm:t>
        <a:bodyPr/>
        <a:lstStyle/>
        <a:p>
          <a:r>
            <a:rPr lang="ru-RU" b="1" dirty="0" smtClean="0"/>
            <a:t> Содержательно- насыщенной</a:t>
          </a:r>
          <a:endParaRPr lang="ru-RU" b="1" dirty="0"/>
        </a:p>
      </dgm:t>
    </dgm:pt>
    <dgm:pt modelId="{21D9EFDC-7A8E-434D-9DE4-0CBF90B45548}" type="parTrans" cxnId="{8DE8DB31-B74D-41B8-AC9C-5B480A66EF8F}">
      <dgm:prSet/>
      <dgm:spPr/>
      <dgm:t>
        <a:bodyPr/>
        <a:lstStyle/>
        <a:p>
          <a:endParaRPr lang="ru-RU"/>
        </a:p>
      </dgm:t>
    </dgm:pt>
    <dgm:pt modelId="{5D60A4D9-6183-4323-903B-B8CE9B049EF2}" type="sibTrans" cxnId="{8DE8DB31-B74D-41B8-AC9C-5B480A66EF8F}">
      <dgm:prSet/>
      <dgm:spPr/>
      <dgm:t>
        <a:bodyPr/>
        <a:lstStyle/>
        <a:p>
          <a:endParaRPr lang="ru-RU"/>
        </a:p>
      </dgm:t>
    </dgm:pt>
    <dgm:pt modelId="{25D9011F-28C6-41B8-87EB-310E00E688C6}">
      <dgm:prSet phldrT="[Текст]"/>
      <dgm:spPr/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07AF40D5-2E30-4FF3-AA86-D9B47391796F}" type="parTrans" cxnId="{835AB343-61FC-4B22-ACA6-6ACAD62B0698}">
      <dgm:prSet/>
      <dgm:spPr/>
      <dgm:t>
        <a:bodyPr/>
        <a:lstStyle/>
        <a:p>
          <a:endParaRPr lang="ru-RU"/>
        </a:p>
      </dgm:t>
    </dgm:pt>
    <dgm:pt modelId="{F6E21F39-F2B0-47BB-A30C-2CD98D66C6F7}" type="sibTrans" cxnId="{835AB343-61FC-4B22-ACA6-6ACAD62B0698}">
      <dgm:prSet/>
      <dgm:spPr/>
      <dgm:t>
        <a:bodyPr/>
        <a:lstStyle/>
        <a:p>
          <a:endParaRPr lang="ru-RU"/>
        </a:p>
      </dgm:t>
    </dgm:pt>
    <dgm:pt modelId="{0F482500-326B-4278-AEA4-67B6B8B80084}">
      <dgm:prSet phldrT="[Текст]"/>
      <dgm:spPr/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DFF536BC-5EB3-4BB9-AD5F-3664D6287B48}" type="parTrans" cxnId="{C2A5B71A-8A4C-4FC1-95A3-F15FAE7F0A64}">
      <dgm:prSet/>
      <dgm:spPr/>
      <dgm:t>
        <a:bodyPr/>
        <a:lstStyle/>
        <a:p>
          <a:endParaRPr lang="ru-RU"/>
        </a:p>
      </dgm:t>
    </dgm:pt>
    <dgm:pt modelId="{15149580-4474-476D-A9AF-4A4500238AB2}" type="sibTrans" cxnId="{C2A5B71A-8A4C-4FC1-95A3-F15FAE7F0A64}">
      <dgm:prSet/>
      <dgm:spPr/>
      <dgm:t>
        <a:bodyPr/>
        <a:lstStyle/>
        <a:p>
          <a:endParaRPr lang="ru-RU"/>
        </a:p>
      </dgm:t>
    </dgm:pt>
    <dgm:pt modelId="{057E3AA2-47EC-4694-ADA7-CD45B49C9DBC}">
      <dgm:prSet phldrT="[Текст]"/>
      <dgm:spPr/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B84FF241-039A-4FDD-98C5-0A52A9785BCC}" type="parTrans" cxnId="{26D4CBC9-DC0A-4FB6-B4B6-59AB085A4681}">
      <dgm:prSet/>
      <dgm:spPr/>
      <dgm:t>
        <a:bodyPr/>
        <a:lstStyle/>
        <a:p>
          <a:endParaRPr lang="ru-RU"/>
        </a:p>
      </dgm:t>
    </dgm:pt>
    <dgm:pt modelId="{F001B6CA-1299-421F-89BB-14B1F0B39FB7}" type="sibTrans" cxnId="{26D4CBC9-DC0A-4FB6-B4B6-59AB085A4681}">
      <dgm:prSet/>
      <dgm:spPr/>
      <dgm:t>
        <a:bodyPr/>
        <a:lstStyle/>
        <a:p>
          <a:endParaRPr lang="ru-RU"/>
        </a:p>
      </dgm:t>
    </dgm:pt>
    <dgm:pt modelId="{0BF09BB5-7B44-40B6-8D0F-931B256745AA}">
      <dgm:prSet phldrT="[Текст]"/>
      <dgm:spPr/>
      <dgm:t>
        <a:bodyPr/>
        <a:lstStyle/>
        <a:p>
          <a:r>
            <a:rPr lang="ru-RU" b="1" dirty="0" smtClean="0"/>
            <a:t>Безопасной</a:t>
          </a:r>
          <a:endParaRPr lang="ru-RU" b="1" dirty="0"/>
        </a:p>
      </dgm:t>
    </dgm:pt>
    <dgm:pt modelId="{5557951E-EA87-4B81-9019-85F6EABFCAE8}" type="parTrans" cxnId="{4FCE112E-D310-44FC-93A3-BC5441704FF9}">
      <dgm:prSet/>
      <dgm:spPr/>
      <dgm:t>
        <a:bodyPr/>
        <a:lstStyle/>
        <a:p>
          <a:endParaRPr lang="ru-RU"/>
        </a:p>
      </dgm:t>
    </dgm:pt>
    <dgm:pt modelId="{F74E160B-F505-4D8A-BAE6-49BEDF3AAAF6}" type="sibTrans" cxnId="{4FCE112E-D310-44FC-93A3-BC5441704FF9}">
      <dgm:prSet/>
      <dgm:spPr/>
      <dgm:t>
        <a:bodyPr/>
        <a:lstStyle/>
        <a:p>
          <a:endParaRPr lang="ru-RU"/>
        </a:p>
      </dgm:t>
    </dgm:pt>
    <dgm:pt modelId="{79D9FFBF-2E7B-4A6A-ADD1-0834D39FB737}">
      <dgm:prSet phldrT="[Текст]"/>
      <dgm:spPr/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C380D6C3-3AD5-463E-ABCD-CF545628BA6F}" type="parTrans" cxnId="{09DDA5F2-55B6-4EED-A58F-D59BEE26240C}">
      <dgm:prSet/>
      <dgm:spPr/>
      <dgm:t>
        <a:bodyPr/>
        <a:lstStyle/>
        <a:p>
          <a:endParaRPr lang="ru-RU"/>
        </a:p>
      </dgm:t>
    </dgm:pt>
    <dgm:pt modelId="{F8F44C38-8C89-46B9-B047-685089546D5F}" type="sibTrans" cxnId="{09DDA5F2-55B6-4EED-A58F-D59BEE26240C}">
      <dgm:prSet/>
      <dgm:spPr/>
      <dgm:t>
        <a:bodyPr/>
        <a:lstStyle/>
        <a:p>
          <a:endParaRPr lang="ru-RU"/>
        </a:p>
      </dgm:t>
    </dgm:pt>
    <dgm:pt modelId="{144F8196-E455-42D7-9D46-2FFA2F32A2E5}" type="pres">
      <dgm:prSet presAssocID="{7F2E0D55-7753-4708-B3B5-F9D50CF1D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57E0F-A076-421B-8B85-3BC699943515}" type="pres">
      <dgm:prSet presAssocID="{A1A96826-21A3-447B-9EC9-500F99CF3C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6EE7-70F6-4480-B1B4-552ACACB9DC8}" type="pres">
      <dgm:prSet presAssocID="{5D60A4D9-6183-4323-903B-B8CE9B049EF2}" presName="sibTrans" presStyleCnt="0"/>
      <dgm:spPr/>
    </dgm:pt>
    <dgm:pt modelId="{C798F090-CFCD-484D-A847-E948198D7E43}" type="pres">
      <dgm:prSet presAssocID="{25D9011F-28C6-41B8-87EB-310E00E688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6171-CD6A-4B58-81C7-F5DA056CC9BE}" type="pres">
      <dgm:prSet presAssocID="{F6E21F39-F2B0-47BB-A30C-2CD98D66C6F7}" presName="sibTrans" presStyleCnt="0"/>
      <dgm:spPr/>
    </dgm:pt>
    <dgm:pt modelId="{4C8C87D6-53E7-4D22-A6C8-1EBD3BEDD2BA}" type="pres">
      <dgm:prSet presAssocID="{0F482500-326B-4278-AEA4-67B6B8B8008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08E5-3D3C-4DC9-94A2-881C401CA653}" type="pres">
      <dgm:prSet presAssocID="{15149580-4474-476D-A9AF-4A4500238AB2}" presName="sibTrans" presStyleCnt="0"/>
      <dgm:spPr/>
    </dgm:pt>
    <dgm:pt modelId="{EA1F3910-F3A1-43FF-A5B2-30EB34E87148}" type="pres">
      <dgm:prSet presAssocID="{057E3AA2-47EC-4694-ADA7-CD45B49C9DBC}" presName="node" presStyleLbl="node1" presStyleIdx="3" presStyleCnt="6" custLinFactNeighborX="-12598" custLinFactNeighborY="-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2644-52A8-4F6B-A5F1-2E30994F03ED}" type="pres">
      <dgm:prSet presAssocID="{F001B6CA-1299-421F-89BB-14B1F0B39FB7}" presName="sibTrans" presStyleCnt="0"/>
      <dgm:spPr/>
    </dgm:pt>
    <dgm:pt modelId="{6C595E4A-5424-4963-A76D-2864035456D4}" type="pres">
      <dgm:prSet presAssocID="{0BF09BB5-7B44-40B6-8D0F-931B256745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EB31-C6A3-43CE-8B28-57E1C7B7CFF7}" type="pres">
      <dgm:prSet presAssocID="{F74E160B-F505-4D8A-BAE6-49BEDF3AAAF6}" presName="sibTrans" presStyleCnt="0"/>
      <dgm:spPr/>
    </dgm:pt>
    <dgm:pt modelId="{8E62EDE2-4157-40AE-BB5F-70F820AC1EA6}" type="pres">
      <dgm:prSet presAssocID="{79D9FFBF-2E7B-4A6A-ADD1-0834D39FB7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8DB31-B74D-41B8-AC9C-5B480A66EF8F}" srcId="{7F2E0D55-7753-4708-B3B5-F9D50CF1DC7A}" destId="{A1A96826-21A3-447B-9EC9-500F99CF3CD0}" srcOrd="0" destOrd="0" parTransId="{21D9EFDC-7A8E-434D-9DE4-0CBF90B45548}" sibTransId="{5D60A4D9-6183-4323-903B-B8CE9B049EF2}"/>
    <dgm:cxn modelId="{09DDA5F2-55B6-4EED-A58F-D59BEE26240C}" srcId="{7F2E0D55-7753-4708-B3B5-F9D50CF1DC7A}" destId="{79D9FFBF-2E7B-4A6A-ADD1-0834D39FB737}" srcOrd="5" destOrd="0" parTransId="{C380D6C3-3AD5-463E-ABCD-CF545628BA6F}" sibTransId="{F8F44C38-8C89-46B9-B047-685089546D5F}"/>
    <dgm:cxn modelId="{B4D8A7F3-0EBC-4BBC-BFC8-A732D0407B2A}" type="presOf" srcId="{0F482500-326B-4278-AEA4-67B6B8B80084}" destId="{4C8C87D6-53E7-4D22-A6C8-1EBD3BEDD2BA}" srcOrd="0" destOrd="0" presId="urn:microsoft.com/office/officeart/2005/8/layout/default#1"/>
    <dgm:cxn modelId="{835AB343-61FC-4B22-ACA6-6ACAD62B0698}" srcId="{7F2E0D55-7753-4708-B3B5-F9D50CF1DC7A}" destId="{25D9011F-28C6-41B8-87EB-310E00E688C6}" srcOrd="1" destOrd="0" parTransId="{07AF40D5-2E30-4FF3-AA86-D9B47391796F}" sibTransId="{F6E21F39-F2B0-47BB-A30C-2CD98D66C6F7}"/>
    <dgm:cxn modelId="{C2A5B71A-8A4C-4FC1-95A3-F15FAE7F0A64}" srcId="{7F2E0D55-7753-4708-B3B5-F9D50CF1DC7A}" destId="{0F482500-326B-4278-AEA4-67B6B8B80084}" srcOrd="2" destOrd="0" parTransId="{DFF536BC-5EB3-4BB9-AD5F-3664D6287B48}" sibTransId="{15149580-4474-476D-A9AF-4A4500238AB2}"/>
    <dgm:cxn modelId="{E00CAA7E-63DA-4EC7-BADE-D11256156312}" type="presOf" srcId="{25D9011F-28C6-41B8-87EB-310E00E688C6}" destId="{C798F090-CFCD-484D-A847-E948198D7E43}" srcOrd="0" destOrd="0" presId="urn:microsoft.com/office/officeart/2005/8/layout/default#1"/>
    <dgm:cxn modelId="{E04A045A-6AEC-4024-92B6-69BE5B1993C8}" type="presOf" srcId="{79D9FFBF-2E7B-4A6A-ADD1-0834D39FB737}" destId="{8E62EDE2-4157-40AE-BB5F-70F820AC1EA6}" srcOrd="0" destOrd="0" presId="urn:microsoft.com/office/officeart/2005/8/layout/default#1"/>
    <dgm:cxn modelId="{D90DDF39-E083-4F06-AFF8-8A8FE4CAC0F9}" type="presOf" srcId="{A1A96826-21A3-447B-9EC9-500F99CF3CD0}" destId="{E6757E0F-A076-421B-8B85-3BC699943515}" srcOrd="0" destOrd="0" presId="urn:microsoft.com/office/officeart/2005/8/layout/default#1"/>
    <dgm:cxn modelId="{4FCE112E-D310-44FC-93A3-BC5441704FF9}" srcId="{7F2E0D55-7753-4708-B3B5-F9D50CF1DC7A}" destId="{0BF09BB5-7B44-40B6-8D0F-931B256745AA}" srcOrd="4" destOrd="0" parTransId="{5557951E-EA87-4B81-9019-85F6EABFCAE8}" sibTransId="{F74E160B-F505-4D8A-BAE6-49BEDF3AAAF6}"/>
    <dgm:cxn modelId="{801656C3-9A88-4194-A90B-EF19301D274B}" type="presOf" srcId="{057E3AA2-47EC-4694-ADA7-CD45B49C9DBC}" destId="{EA1F3910-F3A1-43FF-A5B2-30EB34E87148}" srcOrd="0" destOrd="0" presId="urn:microsoft.com/office/officeart/2005/8/layout/default#1"/>
    <dgm:cxn modelId="{9D0709D9-18A6-4336-ACF5-54ED5F24A42B}" type="presOf" srcId="{7F2E0D55-7753-4708-B3B5-F9D50CF1DC7A}" destId="{144F8196-E455-42D7-9D46-2FFA2F32A2E5}" srcOrd="0" destOrd="0" presId="urn:microsoft.com/office/officeart/2005/8/layout/default#1"/>
    <dgm:cxn modelId="{26D4CBC9-DC0A-4FB6-B4B6-59AB085A4681}" srcId="{7F2E0D55-7753-4708-B3B5-F9D50CF1DC7A}" destId="{057E3AA2-47EC-4694-ADA7-CD45B49C9DBC}" srcOrd="3" destOrd="0" parTransId="{B84FF241-039A-4FDD-98C5-0A52A9785BCC}" sibTransId="{F001B6CA-1299-421F-89BB-14B1F0B39FB7}"/>
    <dgm:cxn modelId="{E0434903-F253-4B7A-98B4-866AF684DDBD}" type="presOf" srcId="{0BF09BB5-7B44-40B6-8D0F-931B256745AA}" destId="{6C595E4A-5424-4963-A76D-2864035456D4}" srcOrd="0" destOrd="0" presId="urn:microsoft.com/office/officeart/2005/8/layout/default#1"/>
    <dgm:cxn modelId="{29C2E496-2684-4DB4-A602-BF56BC9623C5}" type="presParOf" srcId="{144F8196-E455-42D7-9D46-2FFA2F32A2E5}" destId="{E6757E0F-A076-421B-8B85-3BC699943515}" srcOrd="0" destOrd="0" presId="urn:microsoft.com/office/officeart/2005/8/layout/default#1"/>
    <dgm:cxn modelId="{A53313BA-05EA-4AA2-BD64-0CB8E9686483}" type="presParOf" srcId="{144F8196-E455-42D7-9D46-2FFA2F32A2E5}" destId="{BDD36EE7-70F6-4480-B1B4-552ACACB9DC8}" srcOrd="1" destOrd="0" presId="urn:microsoft.com/office/officeart/2005/8/layout/default#1"/>
    <dgm:cxn modelId="{BBC698F1-EFDA-49BF-BF81-D2F110B4DB3E}" type="presParOf" srcId="{144F8196-E455-42D7-9D46-2FFA2F32A2E5}" destId="{C798F090-CFCD-484D-A847-E948198D7E43}" srcOrd="2" destOrd="0" presId="urn:microsoft.com/office/officeart/2005/8/layout/default#1"/>
    <dgm:cxn modelId="{F32068BB-A747-40C1-AA3F-C6F8C55CE27B}" type="presParOf" srcId="{144F8196-E455-42D7-9D46-2FFA2F32A2E5}" destId="{DE3B6171-CD6A-4B58-81C7-F5DA056CC9BE}" srcOrd="3" destOrd="0" presId="urn:microsoft.com/office/officeart/2005/8/layout/default#1"/>
    <dgm:cxn modelId="{5598D2A4-DEBF-4708-ACD7-05F970E91566}" type="presParOf" srcId="{144F8196-E455-42D7-9D46-2FFA2F32A2E5}" destId="{4C8C87D6-53E7-4D22-A6C8-1EBD3BEDD2BA}" srcOrd="4" destOrd="0" presId="urn:microsoft.com/office/officeart/2005/8/layout/default#1"/>
    <dgm:cxn modelId="{7AC71805-F146-4511-85F3-6EBF1AC3E3DD}" type="presParOf" srcId="{144F8196-E455-42D7-9D46-2FFA2F32A2E5}" destId="{4C4D08E5-3D3C-4DC9-94A2-881C401CA653}" srcOrd="5" destOrd="0" presId="urn:microsoft.com/office/officeart/2005/8/layout/default#1"/>
    <dgm:cxn modelId="{B290FE88-C150-4763-9B1D-5084909A7D69}" type="presParOf" srcId="{144F8196-E455-42D7-9D46-2FFA2F32A2E5}" destId="{EA1F3910-F3A1-43FF-A5B2-30EB34E87148}" srcOrd="6" destOrd="0" presId="urn:microsoft.com/office/officeart/2005/8/layout/default#1"/>
    <dgm:cxn modelId="{F9E94D5D-94C1-4366-BB54-8F7C5F1AB746}" type="presParOf" srcId="{144F8196-E455-42D7-9D46-2FFA2F32A2E5}" destId="{7BB92644-52A8-4F6B-A5F1-2E30994F03ED}" srcOrd="7" destOrd="0" presId="urn:microsoft.com/office/officeart/2005/8/layout/default#1"/>
    <dgm:cxn modelId="{C8635033-C6CE-4EEF-BD83-F7654434BAC6}" type="presParOf" srcId="{144F8196-E455-42D7-9D46-2FFA2F32A2E5}" destId="{6C595E4A-5424-4963-A76D-2864035456D4}" srcOrd="8" destOrd="0" presId="urn:microsoft.com/office/officeart/2005/8/layout/default#1"/>
    <dgm:cxn modelId="{04AC418A-14D0-4542-A9D0-65AC03B49F55}" type="presParOf" srcId="{144F8196-E455-42D7-9D46-2FFA2F32A2E5}" destId="{F345EB31-C6A3-43CE-8B28-57E1C7B7CFF7}" srcOrd="9" destOrd="0" presId="urn:microsoft.com/office/officeart/2005/8/layout/default#1"/>
    <dgm:cxn modelId="{43B5B13D-087C-4C92-B9E3-8662E60A5896}" type="presParOf" srcId="{144F8196-E455-42D7-9D46-2FFA2F32A2E5}" destId="{8E62EDE2-4157-40AE-BB5F-70F820AC1EA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7E0F-A076-421B-8B85-3BC699943515}">
      <dsp:nvSpPr>
        <dsp:cNvPr id="0" name=""/>
        <dsp:cNvSpPr/>
      </dsp:nvSpPr>
      <dsp:spPr>
        <a:xfrm>
          <a:off x="0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Содержательно- насыщенной</a:t>
          </a:r>
          <a:endParaRPr lang="ru-RU" sz="1700" b="1" kern="1200" dirty="0"/>
        </a:p>
      </dsp:txBody>
      <dsp:txXfrm>
        <a:off x="0" y="363415"/>
        <a:ext cx="2542782" cy="1525669"/>
      </dsp:txXfrm>
    </dsp:sp>
    <dsp:sp modelId="{C798F090-CFCD-484D-A847-E948198D7E43}">
      <dsp:nvSpPr>
        <dsp:cNvPr id="0" name=""/>
        <dsp:cNvSpPr/>
      </dsp:nvSpPr>
      <dsp:spPr>
        <a:xfrm>
          <a:off x="2797060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Полифункциональной</a:t>
          </a:r>
          <a:endParaRPr lang="ru-RU" sz="1700" b="1" kern="1200" dirty="0"/>
        </a:p>
      </dsp:txBody>
      <dsp:txXfrm>
        <a:off x="2797060" y="363415"/>
        <a:ext cx="2542782" cy="1525669"/>
      </dsp:txXfrm>
    </dsp:sp>
    <dsp:sp modelId="{4C8C87D6-53E7-4D22-A6C8-1EBD3BEDD2BA}">
      <dsp:nvSpPr>
        <dsp:cNvPr id="0" name=""/>
        <dsp:cNvSpPr/>
      </dsp:nvSpPr>
      <dsp:spPr>
        <a:xfrm>
          <a:off x="5594121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Трансформируемой</a:t>
          </a:r>
          <a:endParaRPr lang="ru-RU" sz="1700" b="1" kern="1200" dirty="0"/>
        </a:p>
      </dsp:txBody>
      <dsp:txXfrm>
        <a:off x="5594121" y="363415"/>
        <a:ext cx="2542782" cy="1525669"/>
      </dsp:txXfrm>
    </dsp:sp>
    <dsp:sp modelId="{EA1F3910-F3A1-43FF-A5B2-30EB34E87148}">
      <dsp:nvSpPr>
        <dsp:cNvPr id="0" name=""/>
        <dsp:cNvSpPr/>
      </dsp:nvSpPr>
      <dsp:spPr>
        <a:xfrm>
          <a:off x="0" y="2131829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Доступной</a:t>
          </a:r>
          <a:endParaRPr lang="ru-RU" sz="1700" b="1" kern="1200" dirty="0"/>
        </a:p>
      </dsp:txBody>
      <dsp:txXfrm>
        <a:off x="0" y="2131829"/>
        <a:ext cx="2542782" cy="1525669"/>
      </dsp:txXfrm>
    </dsp:sp>
    <dsp:sp modelId="{6C595E4A-5424-4963-A76D-2864035456D4}">
      <dsp:nvSpPr>
        <dsp:cNvPr id="0" name=""/>
        <dsp:cNvSpPr/>
      </dsp:nvSpPr>
      <dsp:spPr>
        <a:xfrm>
          <a:off x="2797060" y="214336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Безопасной</a:t>
          </a:r>
          <a:endParaRPr lang="ru-RU" sz="1700" b="1" kern="1200" dirty="0"/>
        </a:p>
      </dsp:txBody>
      <dsp:txXfrm>
        <a:off x="2797060" y="2143363"/>
        <a:ext cx="2542782" cy="1525669"/>
      </dsp:txXfrm>
    </dsp:sp>
    <dsp:sp modelId="{8E62EDE2-4157-40AE-BB5F-70F820AC1EA6}">
      <dsp:nvSpPr>
        <dsp:cNvPr id="0" name=""/>
        <dsp:cNvSpPr/>
      </dsp:nvSpPr>
      <dsp:spPr>
        <a:xfrm>
          <a:off x="5594121" y="214336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Вариативной</a:t>
          </a:r>
          <a:endParaRPr lang="ru-RU" sz="1700" b="1" kern="1200" dirty="0"/>
        </a:p>
      </dsp:txBody>
      <dsp:txXfrm>
        <a:off x="5594121" y="2143363"/>
        <a:ext cx="2542782" cy="152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45899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Современная развивающая предметно-пространственная среда, как одно из условий повышения качества образования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Старший воспитатель МБДОУ ДС № 29 г.Кузнецка Козина О.А.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35316814"/>
      </p:ext>
    </p:extLst>
  </p:cSld>
  <p:clrMapOvr>
    <a:masterClrMapping/>
  </p:clrMapOvr>
  <p:transition spd="slow" advTm="7237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Доступность</a:t>
            </a:r>
            <a:r>
              <a:rPr lang="ru-RU" dirty="0" smtClean="0"/>
              <a:t> среды предполагает:</a:t>
            </a:r>
          </a:p>
          <a:p>
            <a:r>
              <a:rPr lang="ru-RU" dirty="0" smtClean="0"/>
              <a:t>•        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r>
              <a:rPr lang="ru-RU" dirty="0" smtClean="0"/>
              <a:t>•        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r>
              <a:rPr lang="ru-RU" dirty="0" smtClean="0"/>
              <a:t>•        исправность и сохранность материалов и оборудования.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Безопасность среды: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Безопасность </a:t>
            </a:r>
            <a:r>
              <a:rPr lang="ru-RU" dirty="0" smtClean="0"/>
              <a:t>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r>
              <a:rPr lang="ru-RU" dirty="0" smtClean="0"/>
              <a:t>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8842348"/>
      </p:ext>
    </p:extLst>
  </p:cSld>
  <p:clrMapOvr>
    <a:masterClrMapping/>
  </p:clrMapOvr>
  <p:transition spd="slow" advTm="468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 формировании предметно-развивающей среды необходимо: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избавляться от загромождения пространства </a:t>
            </a:r>
            <a:r>
              <a:rPr lang="ru-RU" dirty="0" err="1" smtClean="0"/>
              <a:t>малофункциональными</a:t>
            </a:r>
            <a:r>
              <a:rPr lang="ru-RU" dirty="0" smtClean="0"/>
              <a:t> и </a:t>
            </a:r>
            <a:r>
              <a:rPr lang="ru-RU" dirty="0" err="1" smtClean="0"/>
              <a:t>несочетаемыми</a:t>
            </a:r>
            <a:r>
              <a:rPr lang="ru-RU" dirty="0" smtClean="0"/>
              <a:t> друг с другом предметами;</a:t>
            </a:r>
            <a:br>
              <a:rPr lang="ru-RU" dirty="0" smtClean="0"/>
            </a:br>
            <a:r>
              <a:rPr lang="ru-RU" dirty="0" smtClean="0"/>
              <a:t>- создать для ребенка три предметных пространства, отвечающих масштабам действий его рук (масштаб "глаз – рука"), роста и предметного мира взрослых</a:t>
            </a:r>
            <a:br>
              <a:rPr lang="ru-RU" dirty="0" smtClean="0"/>
            </a:br>
            <a:r>
              <a:rPr lang="ru-RU" dirty="0" smtClean="0"/>
              <a:t>- исходить из эргономических требований к жизнедеятельности: антропометрических, физиологических и психологических особенностей обитателя этой среды.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269231"/>
      </p:ext>
    </p:extLst>
  </p:cSld>
  <p:clrMapOvr>
    <a:masterClrMapping/>
  </p:clrMapOvr>
  <p:transition spd="slow" advTm="15969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8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-218152"/>
            <a:ext cx="83582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Активный сектор (занимает самую большую площадь в группе), включающий в себя:</a:t>
            </a:r>
            <a:endParaRPr lang="ru-RU" dirty="0" smtClean="0"/>
          </a:p>
          <a:p>
            <a:r>
              <a:rPr lang="ru-RU" b="1" dirty="0" smtClean="0"/>
              <a:t>          </a:t>
            </a:r>
            <a:endParaRPr lang="ru-RU" dirty="0" smtClean="0"/>
          </a:p>
          <a:p>
            <a:r>
              <a:rPr lang="ru-RU" dirty="0" smtClean="0"/>
              <a:t>-  центр игры</a:t>
            </a:r>
          </a:p>
          <a:p>
            <a:r>
              <a:rPr lang="ru-RU" dirty="0" smtClean="0"/>
              <a:t>-  центр двигательной деятельности</a:t>
            </a:r>
          </a:p>
          <a:p>
            <a:r>
              <a:rPr lang="ru-RU" dirty="0" smtClean="0"/>
              <a:t>-  центр конструирования</a:t>
            </a:r>
          </a:p>
          <a:p>
            <a:r>
              <a:rPr lang="ru-RU" dirty="0" smtClean="0"/>
              <a:t>-  центр музыкально театрализованной деятельности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Спокойный сектор: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- центр книги</a:t>
            </a:r>
          </a:p>
          <a:p>
            <a:r>
              <a:rPr lang="ru-RU" dirty="0" smtClean="0"/>
              <a:t>-  центр отдыха</a:t>
            </a:r>
          </a:p>
          <a:p>
            <a:r>
              <a:rPr lang="ru-RU" dirty="0" smtClean="0"/>
              <a:t>-  центр природы</a:t>
            </a:r>
          </a:p>
          <a:p>
            <a:r>
              <a:rPr lang="ru-RU" b="1" dirty="0" smtClean="0"/>
              <a:t>Рабочий сектор:</a:t>
            </a:r>
            <a:r>
              <a:rPr lang="ru-RU" dirty="0" smtClean="0"/>
              <a:t> (рабочий сектор занимает 25% всей группы, так как там предполагается размещение оборудования для организации совместной и регламентированной деятельности.</a:t>
            </a:r>
          </a:p>
          <a:p>
            <a:r>
              <a:rPr lang="ru-RU" dirty="0" smtClean="0"/>
              <a:t>-  центр познавательной и исследовательской деятельности</a:t>
            </a:r>
          </a:p>
          <a:p>
            <a:r>
              <a:rPr lang="ru-RU" dirty="0" smtClean="0"/>
              <a:t>-  центр продуктивной и творческой деятельности</a:t>
            </a:r>
          </a:p>
          <a:p>
            <a:r>
              <a:rPr lang="ru-RU" dirty="0" smtClean="0"/>
              <a:t>-  центр правильной речи и моторики.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419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Театрализованный центр - </a:t>
            </a:r>
            <a:r>
              <a:rPr lang="ru-RU" sz="2800" b="1" dirty="0" err="1" smtClean="0"/>
              <a:t>центр</a:t>
            </a:r>
            <a:r>
              <a:rPr lang="ru-RU" sz="2800" b="1" dirty="0" smtClean="0"/>
              <a:t> сюжетно-ролевых игр, игр-драматизаций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теа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071547"/>
            <a:ext cx="3765487" cy="2500330"/>
          </a:xfrm>
          <a:prstGeom prst="rect">
            <a:avLst/>
          </a:prstGeom>
        </p:spPr>
      </p:pic>
      <p:pic>
        <p:nvPicPr>
          <p:cNvPr id="5" name="Рисунок 4" descr="театр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4150"/>
            <a:ext cx="55149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р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71744"/>
            <a:ext cx="5276850" cy="35052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природы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Центр экспериментирования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Центр продуктивной и творческой деятельности или  центр  художественного творчества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изо цен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8143932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центр двигательной активности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физ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47799"/>
            <a:ext cx="7286676" cy="4819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книги и отдыха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кни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6858048" cy="4749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Развивающая предметно-пространственная среда должна обеспечивать:</a:t>
            </a:r>
          </a:p>
          <a:p>
            <a:r>
              <a:rPr lang="ru-RU" dirty="0" smtClean="0"/>
              <a:t>•        реализацию различных образовательных программ;</a:t>
            </a:r>
          </a:p>
          <a:p>
            <a:r>
              <a:rPr lang="ru-RU" dirty="0" smtClean="0"/>
              <a:t>•        в случае организации инклюзивного образования - необходимые для него условия;</a:t>
            </a:r>
          </a:p>
          <a:p>
            <a:r>
              <a:rPr lang="ru-RU" dirty="0" smtClean="0"/>
              <a:t>•        учет национально-культурных, климатических условий, в которых осуществляется образовательная деятельность; учет возрастных особенностей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108023"/>
      </p:ext>
    </p:extLst>
  </p:cSld>
  <p:clrMapOvr>
    <a:masterClrMapping/>
  </p:clrMapOvr>
  <p:transition spd="slow" advTm="19096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Центр безопасности дорожного движения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центр безопасно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57349"/>
            <a:ext cx="6715172" cy="4476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 предметно- пространственная среда должна обеспечивать: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39552" y="2276872"/>
            <a:ext cx="8147248" cy="3730419"/>
          </a:xfrm>
        </p:spPr>
        <p:txBody>
          <a:bodyPr/>
          <a:lstStyle/>
          <a:p>
            <a:r>
              <a:rPr lang="ru-RU" dirty="0" smtClean="0"/>
              <a:t>Возможность общения и совместной деятельности детей и взрослых.</a:t>
            </a:r>
          </a:p>
          <a:p>
            <a:r>
              <a:rPr lang="ru-RU" dirty="0" smtClean="0"/>
              <a:t>Возможность двигательной активности детей.</a:t>
            </a:r>
          </a:p>
          <a:p>
            <a:r>
              <a:rPr lang="ru-RU" dirty="0" smtClean="0"/>
              <a:t>Возможность для уединения.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448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67600" cy="1939916"/>
          </a:xfrm>
        </p:spPr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/>
              <a:t>Психолого</a:t>
            </a:r>
            <a:r>
              <a:rPr lang="ru-RU" sz="2700" dirty="0" smtClean="0"/>
              <a:t> </a:t>
            </a:r>
            <a:r>
              <a:rPr lang="ru-RU" sz="2700" dirty="0"/>
              <a:t>– педагогические требования к созданию </a:t>
            </a:r>
            <a:r>
              <a:rPr lang="ru-RU" sz="2700" dirty="0" smtClean="0"/>
              <a:t>предметно-пространственной </a:t>
            </a:r>
            <a:r>
              <a:rPr lang="ru-RU" sz="2700" dirty="0"/>
              <a:t>развивающей </a:t>
            </a:r>
            <a:r>
              <a:rPr lang="ru-RU" sz="2700" dirty="0" smtClean="0"/>
              <a:t>среды.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77582784"/>
              </p:ext>
            </p:extLst>
          </p:nvPr>
        </p:nvGraphicFramePr>
        <p:xfrm>
          <a:off x="611560" y="2276872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13205536"/>
      </p:ext>
    </p:extLst>
  </p:cSld>
  <p:clrMapOvr>
    <a:masterClrMapping/>
  </p:clrMapOvr>
  <p:transition spd="slow" advTm="9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Насыщенность РППР среды предполагает: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481329"/>
            <a:ext cx="8229600" cy="2091688"/>
          </a:xfrm>
        </p:spPr>
        <p:txBody>
          <a:bodyPr>
            <a:normAutofit/>
          </a:bodyPr>
          <a:lstStyle/>
          <a:p>
            <a:r>
              <a:rPr lang="ru-RU" dirty="0"/>
              <a:t>Разнообразие материалов, оборудования, инвентаря в группе</a:t>
            </a:r>
          </a:p>
          <a:p>
            <a:r>
              <a:rPr lang="ru-RU" dirty="0"/>
              <a:t>Должна соответствовать возрастным особенностям и содержанию программы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4104456" cy="308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3714750" cy="28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4469658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>
                <a:effectLst/>
              </a:rPr>
              <a:t>Полифункциональность</a:t>
            </a:r>
            <a:r>
              <a:rPr lang="ru-RU" b="0" dirty="0">
                <a:effectLst/>
              </a:rPr>
              <a:t> материалов предполагает: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Возможность разнообразного использования различных составляющих предметной среды (детская мебель, маты, мягкие модули, ширмы и т. д</a:t>
            </a:r>
            <a:r>
              <a:rPr lang="ru-RU" dirty="0" smtClean="0"/>
              <a:t>.) 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r>
              <a:rPr lang="ru-RU" dirty="0" smtClean="0"/>
              <a:t>•        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8687017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ир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3457575"/>
          </a:xfrm>
          <a:prstGeom prst="rect">
            <a:avLst/>
          </a:prstGeom>
        </p:spPr>
      </p:pic>
      <p:pic>
        <p:nvPicPr>
          <p:cNvPr id="8" name="Рисунок 7" descr="моду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71810"/>
            <a:ext cx="4786346" cy="35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4004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Трансформируемость</a:t>
            </a:r>
            <a:r>
              <a:rPr lang="ru-RU" dirty="0" smtClean="0">
                <a:solidFill>
                  <a:schemeClr val="tx1"/>
                </a:solidFill>
              </a:rPr>
              <a:t> 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ширм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8"/>
            <a:ext cx="5919910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/>
              </a:rPr>
              <a:t>Вариативность среды предполагает: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Вариативность</a:t>
            </a:r>
            <a:r>
              <a:rPr lang="ru-RU" dirty="0" smtClean="0"/>
              <a:t> среды предполагает:</a:t>
            </a:r>
          </a:p>
          <a:p>
            <a:r>
              <a:rPr lang="ru-RU" dirty="0" smtClean="0"/>
              <a:t>•        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r>
              <a:rPr lang="ru-RU" dirty="0" smtClean="0"/>
              <a:t>•        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4447319"/>
      </p:ext>
    </p:extLst>
  </p:cSld>
  <p:clrMapOvr>
    <a:masterClrMapping/>
  </p:clrMapOvr>
  <p:transition spd="slow" advTm="5398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387</TotalTime>
  <Words>244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Современная развивающая предметно-пространственная среда, как одно из условий повышения качества образования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Развивающая предметно- пространственная среда должна обеспечивать:</vt:lpstr>
      <vt:lpstr>.   Психолого – педагогические требования к созданию предметно-пространственной развивающей среды. </vt:lpstr>
      <vt:lpstr>Насыщенность РППР среды предполагает:</vt:lpstr>
      <vt:lpstr>Полифункциональность материалов предполагает:</vt:lpstr>
      <vt:lpstr>Слайд 7</vt:lpstr>
      <vt:lpstr>Трансформируемость 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 </vt:lpstr>
      <vt:lpstr>Вариативность среды предполагает:</vt:lpstr>
      <vt:lpstr>Доступность</vt:lpstr>
      <vt:lpstr>Безопасность среды:</vt:lpstr>
      <vt:lpstr>  При формировании предметно-развивающей среды необходимо: - избавляться от загромождения пространства малофункциональными и несочетаемыми друг с другом предметами; - создать для ребенка три предметных пространства, отвечающих масштабам действий его рук (масштаб "глаз – рука"), роста и предметного мира взрослых - исходить из эргономических требований к жизнедеятельности: антропометрических, физиологических и психологических особенностей обитателя этой среды. </vt:lpstr>
      <vt:lpstr>Слайд 13</vt:lpstr>
      <vt:lpstr>Театрализованный центр - центр сюжетно-ролевых игр, игр-драматизаций </vt:lpstr>
      <vt:lpstr>Центр природы</vt:lpstr>
      <vt:lpstr>Центр экспериментирования</vt:lpstr>
      <vt:lpstr>Центр продуктивной и творческой деятельности или  центр  художественного творчества  </vt:lpstr>
      <vt:lpstr>центр двигательной активности </vt:lpstr>
      <vt:lpstr>центр книги и отдыха</vt:lpstr>
      <vt:lpstr>    Центр безопасности дорожного движения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 РАЗВИВАЮЩАЯ СРЕДА В ДОУ В СООТВЕТСТВИИ С ФГОС</dc:title>
  <dc:creator>Андрей</dc:creator>
  <cp:lastModifiedBy>Ольга Алексеевна</cp:lastModifiedBy>
  <cp:revision>31</cp:revision>
  <dcterms:created xsi:type="dcterms:W3CDTF">2015-02-08T05:13:41Z</dcterms:created>
  <dcterms:modified xsi:type="dcterms:W3CDTF">2017-02-27T16:29:33Z</dcterms:modified>
</cp:coreProperties>
</file>