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80" r:id="rId4"/>
    <p:sldId id="275" r:id="rId5"/>
    <p:sldId id="276" r:id="rId6"/>
    <p:sldId id="277" r:id="rId7"/>
    <p:sldId id="279" r:id="rId8"/>
    <p:sldId id="270" r:id="rId9"/>
    <p:sldId id="261" r:id="rId10"/>
    <p:sldId id="263" r:id="rId11"/>
    <p:sldId id="260" r:id="rId12"/>
    <p:sldId id="262" r:id="rId13"/>
    <p:sldId id="264" r:id="rId14"/>
    <p:sldId id="265" r:id="rId15"/>
    <p:sldId id="266" r:id="rId16"/>
    <p:sldId id="257" r:id="rId17"/>
    <p:sldId id="267" r:id="rId18"/>
    <p:sldId id="274" r:id="rId19"/>
    <p:sldId id="268" r:id="rId20"/>
    <p:sldId id="258" r:id="rId21"/>
    <p:sldId id="259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3BE78-CD7F-48BE-B8B2-522AD24353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29308-8E2C-47CB-9735-E3DD23A9CCD5}">
      <dgm:prSet phldrT="[Текст]" custT="1"/>
      <dgm:spPr/>
      <dgm:t>
        <a:bodyPr/>
        <a:lstStyle/>
        <a:p>
          <a:r>
            <a:rPr lang="ru-RU" sz="2000" dirty="0" smtClean="0"/>
            <a:t>Гадание Олеси </a:t>
          </a:r>
          <a:endParaRPr lang="ru-RU" sz="2000" dirty="0"/>
        </a:p>
      </dgm:t>
    </dgm:pt>
    <dgm:pt modelId="{26F82FA7-3D69-419A-8EB7-A889EF88AC0F}" type="parTrans" cxnId="{CDA7D4A2-EA47-4637-8990-AD1C71D8E9E3}">
      <dgm:prSet/>
      <dgm:spPr/>
      <dgm:t>
        <a:bodyPr/>
        <a:lstStyle/>
        <a:p>
          <a:endParaRPr lang="ru-RU"/>
        </a:p>
      </dgm:t>
    </dgm:pt>
    <dgm:pt modelId="{4E734679-AF5B-4B2E-A26C-398F96F300AB}" type="sibTrans" cxnId="{CDA7D4A2-EA47-4637-8990-AD1C71D8E9E3}">
      <dgm:prSet/>
      <dgm:spPr/>
      <dgm:t>
        <a:bodyPr/>
        <a:lstStyle/>
        <a:p>
          <a:endParaRPr lang="ru-RU"/>
        </a:p>
      </dgm:t>
    </dgm:pt>
    <dgm:pt modelId="{37354FC5-F35B-40CA-A396-97B44C3742BE}">
      <dgm:prSet phldrT="[Текст]"/>
      <dgm:spPr/>
      <dgm:t>
        <a:bodyPr/>
        <a:lstStyle/>
        <a:p>
          <a:r>
            <a:rPr lang="ru-RU" dirty="0" smtClean="0"/>
            <a:t>«Падает вам большая любовь со стороны  какой-то трефовой дамы. Вот только не могу догадаться, замужняя или она или девушка, а знаю, что с тёмными волосами…»</a:t>
          </a:r>
          <a:endParaRPr lang="ru-RU" dirty="0"/>
        </a:p>
      </dgm:t>
    </dgm:pt>
    <dgm:pt modelId="{274CF4CE-8C95-402A-87CB-247C8FBD9B2F}" type="parTrans" cxnId="{4B83D2D3-4F81-44CF-A925-5828BFAFF414}">
      <dgm:prSet/>
      <dgm:spPr/>
      <dgm:t>
        <a:bodyPr/>
        <a:lstStyle/>
        <a:p>
          <a:endParaRPr lang="ru-RU"/>
        </a:p>
      </dgm:t>
    </dgm:pt>
    <dgm:pt modelId="{4D01937D-373C-4C63-969E-BCF77AA55F51}" type="sibTrans" cxnId="{4B83D2D3-4F81-44CF-A925-5828BFAFF414}">
      <dgm:prSet/>
      <dgm:spPr/>
      <dgm:t>
        <a:bodyPr/>
        <a:lstStyle/>
        <a:p>
          <a:endParaRPr lang="ru-RU"/>
        </a:p>
      </dgm:t>
    </dgm:pt>
    <dgm:pt modelId="{2F35A813-7593-476A-B06C-135266831194}">
      <dgm:prSet phldrT="[Текст]" custT="1"/>
      <dgm:spPr/>
      <dgm:t>
        <a:bodyPr/>
        <a:lstStyle/>
        <a:p>
          <a:r>
            <a:rPr lang="ru-RU" sz="2000" dirty="0" smtClean="0"/>
            <a:t>Встречи в лесу на лоне природы </a:t>
          </a:r>
          <a:endParaRPr lang="ru-RU" sz="2000" dirty="0"/>
        </a:p>
      </dgm:t>
    </dgm:pt>
    <dgm:pt modelId="{C1DE70F6-227A-4B4A-B9EC-1ACDC19BDFCA}" type="parTrans" cxnId="{1BA20AE1-7D33-41BF-BF25-1C94A01A4F60}">
      <dgm:prSet/>
      <dgm:spPr/>
      <dgm:t>
        <a:bodyPr/>
        <a:lstStyle/>
        <a:p>
          <a:endParaRPr lang="ru-RU"/>
        </a:p>
      </dgm:t>
    </dgm:pt>
    <dgm:pt modelId="{0A5C25DC-79D6-4F73-BFA5-4A817083FA64}" type="sibTrans" cxnId="{1BA20AE1-7D33-41BF-BF25-1C94A01A4F60}">
      <dgm:prSet/>
      <dgm:spPr/>
      <dgm:t>
        <a:bodyPr/>
        <a:lstStyle/>
        <a:p>
          <a:endParaRPr lang="ru-RU"/>
        </a:p>
      </dgm:t>
    </dgm:pt>
    <dgm:pt modelId="{315531CF-E9FB-46E9-92B5-0EDD68D72410}">
      <dgm:prSet phldrT="[Текст]"/>
      <dgm:spPr/>
      <dgm:t>
        <a:bodyPr/>
        <a:lstStyle/>
        <a:p>
          <a:r>
            <a:rPr lang="ru-RU" dirty="0" smtClean="0"/>
            <a:t>«Не одна красота  Олеси меня в ней очаровывала, но также и её цельная , самобытная натура, её ум…»</a:t>
          </a:r>
          <a:endParaRPr lang="ru-RU" dirty="0"/>
        </a:p>
      </dgm:t>
    </dgm:pt>
    <dgm:pt modelId="{5E95C892-A74F-4212-AF97-7EC6BF7EC2A2}" type="parTrans" cxnId="{C2A6F190-F7EA-4FA4-854F-EA7020D7C92A}">
      <dgm:prSet/>
      <dgm:spPr/>
      <dgm:t>
        <a:bodyPr/>
        <a:lstStyle/>
        <a:p>
          <a:endParaRPr lang="ru-RU"/>
        </a:p>
      </dgm:t>
    </dgm:pt>
    <dgm:pt modelId="{EEFDB78D-0762-4757-BB80-68F43281C355}" type="sibTrans" cxnId="{C2A6F190-F7EA-4FA4-854F-EA7020D7C92A}">
      <dgm:prSet/>
      <dgm:spPr/>
      <dgm:t>
        <a:bodyPr/>
        <a:lstStyle/>
        <a:p>
          <a:endParaRPr lang="ru-RU"/>
        </a:p>
      </dgm:t>
    </dgm:pt>
    <dgm:pt modelId="{58CE05CD-4329-4E01-8127-24DBE025200E}">
      <dgm:prSet phldrT="[Текст]" custT="1"/>
      <dgm:spPr/>
      <dgm:t>
        <a:bodyPr/>
        <a:lstStyle/>
        <a:p>
          <a:r>
            <a:rPr lang="ru-RU" sz="2000" dirty="0" smtClean="0"/>
            <a:t>Покровительство</a:t>
          </a:r>
          <a:r>
            <a:rPr lang="ru-RU" sz="2000" baseline="0" dirty="0" smtClean="0"/>
            <a:t> Ивана Тимофеевича в деле с урядником </a:t>
          </a:r>
          <a:endParaRPr lang="ru-RU" sz="2000" dirty="0"/>
        </a:p>
      </dgm:t>
    </dgm:pt>
    <dgm:pt modelId="{CDC66C9C-F332-46F8-BD83-D50899C86EB8}" type="parTrans" cxnId="{620B851D-CC7B-41A5-85D9-707EE3753584}">
      <dgm:prSet/>
      <dgm:spPr/>
      <dgm:t>
        <a:bodyPr/>
        <a:lstStyle/>
        <a:p>
          <a:endParaRPr lang="ru-RU"/>
        </a:p>
      </dgm:t>
    </dgm:pt>
    <dgm:pt modelId="{D8C524C8-047D-4885-84CE-4BD4387B23FA}" type="sibTrans" cxnId="{620B851D-CC7B-41A5-85D9-707EE3753584}">
      <dgm:prSet/>
      <dgm:spPr/>
      <dgm:t>
        <a:bodyPr/>
        <a:lstStyle/>
        <a:p>
          <a:endParaRPr lang="ru-RU"/>
        </a:p>
      </dgm:t>
    </dgm:pt>
    <dgm:pt modelId="{71A1B88B-2EFB-4CAA-84F4-9BC51AC818CA}">
      <dgm:prSet phldrT="[Текст]"/>
      <dgm:spPr/>
      <dgm:t>
        <a:bodyPr/>
        <a:lstStyle/>
        <a:p>
          <a:r>
            <a:rPr lang="ru-RU" dirty="0" smtClean="0"/>
            <a:t>«Но мои отношения с Олесей резко и странно изменились. В её обращении со мной не осталось и следа прежней доверчивой и наивной ласки»</a:t>
          </a:r>
          <a:endParaRPr lang="ru-RU" dirty="0"/>
        </a:p>
      </dgm:t>
    </dgm:pt>
    <dgm:pt modelId="{33AF7B6D-E953-457C-A6AA-7AEF77A738EE}" type="parTrans" cxnId="{D5A243A0-6B84-4B0E-88F5-CBDC03025FC2}">
      <dgm:prSet/>
      <dgm:spPr/>
      <dgm:t>
        <a:bodyPr/>
        <a:lstStyle/>
        <a:p>
          <a:endParaRPr lang="ru-RU"/>
        </a:p>
      </dgm:t>
    </dgm:pt>
    <dgm:pt modelId="{7BDD564B-08BC-4232-8263-229D98E3A3C9}" type="sibTrans" cxnId="{D5A243A0-6B84-4B0E-88F5-CBDC03025FC2}">
      <dgm:prSet/>
      <dgm:spPr/>
      <dgm:t>
        <a:bodyPr/>
        <a:lstStyle/>
        <a:p>
          <a:endParaRPr lang="ru-RU"/>
        </a:p>
      </dgm:t>
    </dgm:pt>
    <dgm:pt modelId="{CE912FEE-7292-4D9A-B7BA-53AAFF4B8557}" type="pres">
      <dgm:prSet presAssocID="{14E3BE78-CD7F-48BE-B8B2-522AD24353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33E64-2F75-43A4-82B4-6868B895E57C}" type="pres">
      <dgm:prSet presAssocID="{28929308-8E2C-47CB-9735-E3DD23A9CCD5}" presName="linNode" presStyleCnt="0"/>
      <dgm:spPr/>
    </dgm:pt>
    <dgm:pt modelId="{C40D68C3-89B8-499F-97EA-11D8FF88D887}" type="pres">
      <dgm:prSet presAssocID="{28929308-8E2C-47CB-9735-E3DD23A9CCD5}" presName="parentText" presStyleLbl="node1" presStyleIdx="0" presStyleCnt="3" custScaleX="88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51CE9-F797-4EFF-976F-8E55D0BF418E}" type="pres">
      <dgm:prSet presAssocID="{28929308-8E2C-47CB-9735-E3DD23A9CCD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E1B1-148F-4E04-8AA6-55219AF3FA9C}" type="pres">
      <dgm:prSet presAssocID="{4E734679-AF5B-4B2E-A26C-398F96F300AB}" presName="sp" presStyleCnt="0"/>
      <dgm:spPr/>
    </dgm:pt>
    <dgm:pt modelId="{6F233AEA-6EFB-4ED6-A2B4-75105C4C1448}" type="pres">
      <dgm:prSet presAssocID="{2F35A813-7593-476A-B06C-135266831194}" presName="linNode" presStyleCnt="0"/>
      <dgm:spPr/>
    </dgm:pt>
    <dgm:pt modelId="{D5BF2666-8544-47D7-B56E-94E487C96166}" type="pres">
      <dgm:prSet presAssocID="{2F35A813-7593-476A-B06C-135266831194}" presName="parentText" presStyleLbl="node1" presStyleIdx="1" presStyleCnt="3" custScaleX="88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1816C-3BF8-49D1-AEB9-BDB472A559D6}" type="pres">
      <dgm:prSet presAssocID="{2F35A813-7593-476A-B06C-135266831194}" presName="descendantText" presStyleLbl="alignAccFollowNode1" presStyleIdx="1" presStyleCnt="3" custLinFactNeighborX="-285" custLinFactNeighborY="-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1A09-CEC6-4258-A907-DD941EB76C8D}" type="pres">
      <dgm:prSet presAssocID="{0A5C25DC-79D6-4F73-BFA5-4A817083FA64}" presName="sp" presStyleCnt="0"/>
      <dgm:spPr/>
    </dgm:pt>
    <dgm:pt modelId="{969D9F91-25F7-4D93-9C06-D26A92F88EC6}" type="pres">
      <dgm:prSet presAssocID="{58CE05CD-4329-4E01-8127-24DBE025200E}" presName="linNode" presStyleCnt="0"/>
      <dgm:spPr/>
    </dgm:pt>
    <dgm:pt modelId="{8890BFC9-C21C-4B33-AA8C-1DB50D1E93BA}" type="pres">
      <dgm:prSet presAssocID="{58CE05CD-4329-4E01-8127-24DBE025200E}" presName="parentText" presStyleLbl="node1" presStyleIdx="2" presStyleCnt="3" custScaleX="88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66A11-D40E-4F51-A661-5FD4BAC22243}" type="pres">
      <dgm:prSet presAssocID="{58CE05CD-4329-4E01-8127-24DBE02520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5F620-AA7A-4B77-965F-D076516A9F73}" type="presOf" srcId="{14E3BE78-CD7F-48BE-B8B2-522AD2435316}" destId="{CE912FEE-7292-4D9A-B7BA-53AAFF4B8557}" srcOrd="0" destOrd="0" presId="urn:microsoft.com/office/officeart/2005/8/layout/vList5"/>
    <dgm:cxn modelId="{D5A243A0-6B84-4B0E-88F5-CBDC03025FC2}" srcId="{58CE05CD-4329-4E01-8127-24DBE025200E}" destId="{71A1B88B-2EFB-4CAA-84F4-9BC51AC818CA}" srcOrd="0" destOrd="0" parTransId="{33AF7B6D-E953-457C-A6AA-7AEF77A738EE}" sibTransId="{7BDD564B-08BC-4232-8263-229D98E3A3C9}"/>
    <dgm:cxn modelId="{1BA20AE1-7D33-41BF-BF25-1C94A01A4F60}" srcId="{14E3BE78-CD7F-48BE-B8B2-522AD2435316}" destId="{2F35A813-7593-476A-B06C-135266831194}" srcOrd="1" destOrd="0" parTransId="{C1DE70F6-227A-4B4A-B9EC-1ACDC19BDFCA}" sibTransId="{0A5C25DC-79D6-4F73-BFA5-4A817083FA64}"/>
    <dgm:cxn modelId="{C2A6F190-F7EA-4FA4-854F-EA7020D7C92A}" srcId="{2F35A813-7593-476A-B06C-135266831194}" destId="{315531CF-E9FB-46E9-92B5-0EDD68D72410}" srcOrd="0" destOrd="0" parTransId="{5E95C892-A74F-4212-AF97-7EC6BF7EC2A2}" sibTransId="{EEFDB78D-0762-4757-BB80-68F43281C355}"/>
    <dgm:cxn modelId="{42E9D292-8CA3-4862-9F97-6E92B7A509A0}" type="presOf" srcId="{2F35A813-7593-476A-B06C-135266831194}" destId="{D5BF2666-8544-47D7-B56E-94E487C96166}" srcOrd="0" destOrd="0" presId="urn:microsoft.com/office/officeart/2005/8/layout/vList5"/>
    <dgm:cxn modelId="{61CECD93-1C64-4DC3-9DFD-32E09556FB2F}" type="presOf" srcId="{37354FC5-F35B-40CA-A396-97B44C3742BE}" destId="{19051CE9-F797-4EFF-976F-8E55D0BF418E}" srcOrd="0" destOrd="0" presId="urn:microsoft.com/office/officeart/2005/8/layout/vList5"/>
    <dgm:cxn modelId="{CDA7D4A2-EA47-4637-8990-AD1C71D8E9E3}" srcId="{14E3BE78-CD7F-48BE-B8B2-522AD2435316}" destId="{28929308-8E2C-47CB-9735-E3DD23A9CCD5}" srcOrd="0" destOrd="0" parTransId="{26F82FA7-3D69-419A-8EB7-A889EF88AC0F}" sibTransId="{4E734679-AF5B-4B2E-A26C-398F96F300AB}"/>
    <dgm:cxn modelId="{CE695008-B4F2-42D3-918F-1E0835BDD00E}" type="presOf" srcId="{58CE05CD-4329-4E01-8127-24DBE025200E}" destId="{8890BFC9-C21C-4B33-AA8C-1DB50D1E93BA}" srcOrd="0" destOrd="0" presId="urn:microsoft.com/office/officeart/2005/8/layout/vList5"/>
    <dgm:cxn modelId="{F3AF65B5-90D0-42F1-8AD8-A1D7A5EBC23E}" type="presOf" srcId="{28929308-8E2C-47CB-9735-E3DD23A9CCD5}" destId="{C40D68C3-89B8-499F-97EA-11D8FF88D887}" srcOrd="0" destOrd="0" presId="urn:microsoft.com/office/officeart/2005/8/layout/vList5"/>
    <dgm:cxn modelId="{730F6F0B-9609-4678-AB38-6F5432905A4C}" type="presOf" srcId="{315531CF-E9FB-46E9-92B5-0EDD68D72410}" destId="{94C1816C-3BF8-49D1-AEB9-BDB472A559D6}" srcOrd="0" destOrd="0" presId="urn:microsoft.com/office/officeart/2005/8/layout/vList5"/>
    <dgm:cxn modelId="{4B83D2D3-4F81-44CF-A925-5828BFAFF414}" srcId="{28929308-8E2C-47CB-9735-E3DD23A9CCD5}" destId="{37354FC5-F35B-40CA-A396-97B44C3742BE}" srcOrd="0" destOrd="0" parTransId="{274CF4CE-8C95-402A-87CB-247C8FBD9B2F}" sibTransId="{4D01937D-373C-4C63-969E-BCF77AA55F51}"/>
    <dgm:cxn modelId="{620B851D-CC7B-41A5-85D9-707EE3753584}" srcId="{14E3BE78-CD7F-48BE-B8B2-522AD2435316}" destId="{58CE05CD-4329-4E01-8127-24DBE025200E}" srcOrd="2" destOrd="0" parTransId="{CDC66C9C-F332-46F8-BD83-D50899C86EB8}" sibTransId="{D8C524C8-047D-4885-84CE-4BD4387B23FA}"/>
    <dgm:cxn modelId="{70782583-0019-471D-879E-34522424EF62}" type="presOf" srcId="{71A1B88B-2EFB-4CAA-84F4-9BC51AC818CA}" destId="{7F966A11-D40E-4F51-A661-5FD4BAC22243}" srcOrd="0" destOrd="0" presId="urn:microsoft.com/office/officeart/2005/8/layout/vList5"/>
    <dgm:cxn modelId="{67E3D3AA-4EF3-4064-A564-EBE76ED33613}" type="presParOf" srcId="{CE912FEE-7292-4D9A-B7BA-53AAFF4B8557}" destId="{EF933E64-2F75-43A4-82B4-6868B895E57C}" srcOrd="0" destOrd="0" presId="urn:microsoft.com/office/officeart/2005/8/layout/vList5"/>
    <dgm:cxn modelId="{1661644B-8F0E-4DF2-9497-145DCDC6BFAE}" type="presParOf" srcId="{EF933E64-2F75-43A4-82B4-6868B895E57C}" destId="{C40D68C3-89B8-499F-97EA-11D8FF88D887}" srcOrd="0" destOrd="0" presId="urn:microsoft.com/office/officeart/2005/8/layout/vList5"/>
    <dgm:cxn modelId="{08C8692C-AF26-4B7A-B4BE-D271F04261D6}" type="presParOf" srcId="{EF933E64-2F75-43A4-82B4-6868B895E57C}" destId="{19051CE9-F797-4EFF-976F-8E55D0BF418E}" srcOrd="1" destOrd="0" presId="urn:microsoft.com/office/officeart/2005/8/layout/vList5"/>
    <dgm:cxn modelId="{2CC9F563-529E-46C6-904B-C7AF5CD4384B}" type="presParOf" srcId="{CE912FEE-7292-4D9A-B7BA-53AAFF4B8557}" destId="{746CE1B1-148F-4E04-8AA6-55219AF3FA9C}" srcOrd="1" destOrd="0" presId="urn:microsoft.com/office/officeart/2005/8/layout/vList5"/>
    <dgm:cxn modelId="{CBB3C05B-16B7-4776-8933-0601815A6468}" type="presParOf" srcId="{CE912FEE-7292-4D9A-B7BA-53AAFF4B8557}" destId="{6F233AEA-6EFB-4ED6-A2B4-75105C4C1448}" srcOrd="2" destOrd="0" presId="urn:microsoft.com/office/officeart/2005/8/layout/vList5"/>
    <dgm:cxn modelId="{CA1F7130-0881-44C4-B858-486E394565B2}" type="presParOf" srcId="{6F233AEA-6EFB-4ED6-A2B4-75105C4C1448}" destId="{D5BF2666-8544-47D7-B56E-94E487C96166}" srcOrd="0" destOrd="0" presId="urn:microsoft.com/office/officeart/2005/8/layout/vList5"/>
    <dgm:cxn modelId="{EC6211F9-8978-4EDE-8C3F-936DF89AA0E3}" type="presParOf" srcId="{6F233AEA-6EFB-4ED6-A2B4-75105C4C1448}" destId="{94C1816C-3BF8-49D1-AEB9-BDB472A559D6}" srcOrd="1" destOrd="0" presId="urn:microsoft.com/office/officeart/2005/8/layout/vList5"/>
    <dgm:cxn modelId="{0319487B-B103-4A87-A1D7-EAF62FC58E59}" type="presParOf" srcId="{CE912FEE-7292-4D9A-B7BA-53AAFF4B8557}" destId="{36B01A09-CEC6-4258-A907-DD941EB76C8D}" srcOrd="3" destOrd="0" presId="urn:microsoft.com/office/officeart/2005/8/layout/vList5"/>
    <dgm:cxn modelId="{AAECC597-396B-4E98-A4BB-1E9186446695}" type="presParOf" srcId="{CE912FEE-7292-4D9A-B7BA-53AAFF4B8557}" destId="{969D9F91-25F7-4D93-9C06-D26A92F88EC6}" srcOrd="4" destOrd="0" presId="urn:microsoft.com/office/officeart/2005/8/layout/vList5"/>
    <dgm:cxn modelId="{F23C1734-2797-48B2-9769-EE0B8F6CFEB3}" type="presParOf" srcId="{969D9F91-25F7-4D93-9C06-D26A92F88EC6}" destId="{8890BFC9-C21C-4B33-AA8C-1DB50D1E93BA}" srcOrd="0" destOrd="0" presId="urn:microsoft.com/office/officeart/2005/8/layout/vList5"/>
    <dgm:cxn modelId="{DCD55F53-37B0-46B5-9FC2-BF65B8DBB0AD}" type="presParOf" srcId="{969D9F91-25F7-4D93-9C06-D26A92F88EC6}" destId="{7F966A11-D40E-4F51-A661-5FD4BAC222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B95D9-7751-4677-B6BB-7E07E4D2DD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48353-ED0D-476A-B536-70E1C36D0C71}">
      <dgm:prSet phldrT="[Текст]" custT="1"/>
      <dgm:spPr/>
      <dgm:t>
        <a:bodyPr/>
        <a:lstStyle/>
        <a:p>
          <a:r>
            <a:rPr lang="ru-RU" sz="2000" dirty="0" smtClean="0"/>
            <a:t>Болезнь Ивана Тимофеевича   </a:t>
          </a:r>
          <a:endParaRPr lang="ru-RU" sz="2000" dirty="0"/>
        </a:p>
      </dgm:t>
    </dgm:pt>
    <dgm:pt modelId="{9D01F267-A032-458B-A7D2-62E189FA52B8}" type="parTrans" cxnId="{D42B2660-EEEC-4264-B6FC-948A97AFFA14}">
      <dgm:prSet/>
      <dgm:spPr/>
      <dgm:t>
        <a:bodyPr/>
        <a:lstStyle/>
        <a:p>
          <a:endParaRPr lang="ru-RU"/>
        </a:p>
      </dgm:t>
    </dgm:pt>
    <dgm:pt modelId="{0A169991-E4D3-408F-B681-BE4D90184D64}" type="sibTrans" cxnId="{D42B2660-EEEC-4264-B6FC-948A97AFFA14}">
      <dgm:prSet/>
      <dgm:spPr/>
      <dgm:t>
        <a:bodyPr/>
        <a:lstStyle/>
        <a:p>
          <a:endParaRPr lang="ru-RU"/>
        </a:p>
      </dgm:t>
    </dgm:pt>
    <dgm:pt modelId="{CEDFCDAA-C11C-4633-B0DB-02002F2FC04F}">
      <dgm:prSet phldrT="[Текст]" custT="1"/>
      <dgm:spPr/>
      <dgm:t>
        <a:bodyPr/>
        <a:lstStyle/>
        <a:p>
          <a:r>
            <a:rPr lang="ru-RU" sz="1600" dirty="0" smtClean="0"/>
            <a:t>« - Что с вами случилось? Вы были больны? Ох, как же вы исхудали, бедный вы мой?»    Я долго не мог ничего ответить , и мы молча стояли друг против друга, держась за руки…»                       </a:t>
          </a:r>
          <a:endParaRPr lang="ru-RU" sz="1600" dirty="0"/>
        </a:p>
      </dgm:t>
    </dgm:pt>
    <dgm:pt modelId="{3DA04EB7-C19C-442C-A21B-525CC7D01B05}" type="parTrans" cxnId="{0DA6A330-D72E-4CEB-AFA4-7D90AD11E87E}">
      <dgm:prSet/>
      <dgm:spPr/>
      <dgm:t>
        <a:bodyPr/>
        <a:lstStyle/>
        <a:p>
          <a:endParaRPr lang="ru-RU"/>
        </a:p>
      </dgm:t>
    </dgm:pt>
    <dgm:pt modelId="{8B8E240B-DEEA-4CB3-920F-419814BC9041}" type="sibTrans" cxnId="{0DA6A330-D72E-4CEB-AFA4-7D90AD11E87E}">
      <dgm:prSet/>
      <dgm:spPr/>
      <dgm:t>
        <a:bodyPr/>
        <a:lstStyle/>
        <a:p>
          <a:endParaRPr lang="ru-RU"/>
        </a:p>
      </dgm:t>
    </dgm:pt>
    <dgm:pt modelId="{A04EA28B-D231-49E8-A0F5-D0DD8930D7F7}">
      <dgm:prSet phldrT="[Текст]" custT="1"/>
      <dgm:spPr/>
      <dgm:t>
        <a:bodyPr/>
        <a:lstStyle/>
        <a:p>
          <a:r>
            <a:rPr lang="ru-RU" sz="2000" dirty="0" smtClean="0"/>
            <a:t>Признание Олеси в любви</a:t>
          </a:r>
          <a:endParaRPr lang="ru-RU" sz="2000" dirty="0"/>
        </a:p>
      </dgm:t>
    </dgm:pt>
    <dgm:pt modelId="{557817DA-D1CA-4F47-9678-766F47CBECD1}" type="parTrans" cxnId="{057C1F8D-0929-499A-AE1F-2D3F75E22F42}">
      <dgm:prSet/>
      <dgm:spPr/>
      <dgm:t>
        <a:bodyPr/>
        <a:lstStyle/>
        <a:p>
          <a:endParaRPr lang="ru-RU"/>
        </a:p>
      </dgm:t>
    </dgm:pt>
    <dgm:pt modelId="{C22770D8-CC93-431C-B366-3DFFE01819E1}" type="sibTrans" cxnId="{057C1F8D-0929-499A-AE1F-2D3F75E22F42}">
      <dgm:prSet/>
      <dgm:spPr/>
      <dgm:t>
        <a:bodyPr/>
        <a:lstStyle/>
        <a:p>
          <a:endParaRPr lang="ru-RU"/>
        </a:p>
      </dgm:t>
    </dgm:pt>
    <dgm:pt modelId="{22D3091B-6D90-4BF2-8691-5E56073034D0}">
      <dgm:prSet phldrT="[Текст]" custT="1"/>
      <dgm:spPr/>
      <dgm:t>
        <a:bodyPr/>
        <a:lstStyle/>
        <a:p>
          <a:r>
            <a:rPr lang="ru-RU" sz="1600" dirty="0" smtClean="0"/>
            <a:t>Теперь мне всё равно, всё равно!..Потому что я люблю тебя, мой дорогой, моё счастье, мой ненаглядный!..»</a:t>
          </a:r>
          <a:endParaRPr lang="ru-RU" sz="1600" dirty="0"/>
        </a:p>
      </dgm:t>
    </dgm:pt>
    <dgm:pt modelId="{B440F32B-200E-4FA4-89B0-F875AAC6767F}" type="parTrans" cxnId="{0033BE4C-35A6-4301-A5E7-82D1B8C87181}">
      <dgm:prSet/>
      <dgm:spPr/>
      <dgm:t>
        <a:bodyPr/>
        <a:lstStyle/>
        <a:p>
          <a:endParaRPr lang="ru-RU"/>
        </a:p>
      </dgm:t>
    </dgm:pt>
    <dgm:pt modelId="{BC5FEC5A-F41B-4B59-A30C-F172F3CCEB7E}" type="sibTrans" cxnId="{0033BE4C-35A6-4301-A5E7-82D1B8C87181}">
      <dgm:prSet/>
      <dgm:spPr/>
      <dgm:t>
        <a:bodyPr/>
        <a:lstStyle/>
        <a:p>
          <a:endParaRPr lang="ru-RU"/>
        </a:p>
      </dgm:t>
    </dgm:pt>
    <dgm:pt modelId="{CA4C384A-B97E-427D-8AB0-68E438994738}">
      <dgm:prSet phldrT="[Текст]" custT="1"/>
      <dgm:spPr/>
      <dgm:t>
        <a:bodyPr/>
        <a:lstStyle/>
        <a:p>
          <a:r>
            <a:rPr lang="ru-RU" sz="2000" dirty="0" smtClean="0"/>
            <a:t>Приход Олеси в церковь</a:t>
          </a:r>
          <a:endParaRPr lang="ru-RU" sz="2000" dirty="0"/>
        </a:p>
      </dgm:t>
    </dgm:pt>
    <dgm:pt modelId="{F4DA00DA-6AAF-4505-996A-F6420285F65D}" type="parTrans" cxnId="{4A25C3D1-9F72-4689-97D4-D88CCAE66727}">
      <dgm:prSet/>
      <dgm:spPr/>
      <dgm:t>
        <a:bodyPr/>
        <a:lstStyle/>
        <a:p>
          <a:endParaRPr lang="ru-RU"/>
        </a:p>
      </dgm:t>
    </dgm:pt>
    <dgm:pt modelId="{C6BE67DF-DB43-407A-8D27-790C3F43B870}" type="sibTrans" cxnId="{4A25C3D1-9F72-4689-97D4-D88CCAE66727}">
      <dgm:prSet/>
      <dgm:spPr/>
      <dgm:t>
        <a:bodyPr/>
        <a:lstStyle/>
        <a:p>
          <a:endParaRPr lang="ru-RU"/>
        </a:p>
      </dgm:t>
    </dgm:pt>
    <dgm:pt modelId="{D51392DA-DFF5-4375-A26B-3E1DC4FB3B60}">
      <dgm:prSet phldrT="[Текст]" custT="1"/>
      <dgm:spPr/>
      <dgm:t>
        <a:bodyPr/>
        <a:lstStyle/>
        <a:p>
          <a:r>
            <a:rPr lang="ru-RU" sz="1600" dirty="0" smtClean="0"/>
            <a:t>"Олеся переломила свою боязнь и пришла в церковь…. Но когда она вышла из церкви, то ту самой у ограды её со всех сторон обступила кучка баб , с каждой минутой всё больше и больше сдвигавшаяся вокруг  Олеси</a:t>
          </a:r>
          <a:endParaRPr lang="ru-RU" sz="1600" dirty="0"/>
        </a:p>
      </dgm:t>
    </dgm:pt>
    <dgm:pt modelId="{00B91942-5D16-4121-8615-B77BB40527A9}" type="parTrans" cxnId="{F20B4A0B-968B-4EF8-8C13-4B01860B0C11}">
      <dgm:prSet/>
      <dgm:spPr/>
      <dgm:t>
        <a:bodyPr/>
        <a:lstStyle/>
        <a:p>
          <a:endParaRPr lang="ru-RU"/>
        </a:p>
      </dgm:t>
    </dgm:pt>
    <dgm:pt modelId="{2C194734-EA84-4279-AB3B-2F9685C63BB4}" type="sibTrans" cxnId="{F20B4A0B-968B-4EF8-8C13-4B01860B0C11}">
      <dgm:prSet/>
      <dgm:spPr/>
      <dgm:t>
        <a:bodyPr/>
        <a:lstStyle/>
        <a:p>
          <a:endParaRPr lang="ru-RU"/>
        </a:p>
      </dgm:t>
    </dgm:pt>
    <dgm:pt modelId="{236195D1-4EE1-41E3-A927-EC854DD6044A}" type="pres">
      <dgm:prSet presAssocID="{88DB95D9-7751-4677-B6BB-7E07E4D2D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01754-A4DE-413A-BD4A-42F288066312}" type="pres">
      <dgm:prSet presAssocID="{6AE48353-ED0D-476A-B536-70E1C36D0C71}" presName="linNode" presStyleCnt="0"/>
      <dgm:spPr/>
    </dgm:pt>
    <dgm:pt modelId="{3430C573-3AAB-496A-8D32-C16A8641FC31}" type="pres">
      <dgm:prSet presAssocID="{6AE48353-ED0D-476A-B536-70E1C36D0C71}" presName="parentText" presStyleLbl="node1" presStyleIdx="0" presStyleCnt="3" custScaleX="89815" custLinFactNeighborX="1042" custLinFactNeighborY="-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5E538-3307-4DC5-81AC-96C5C11FFE35}" type="pres">
      <dgm:prSet presAssocID="{6AE48353-ED0D-476A-B536-70E1C36D0C71}" presName="descendantText" presStyleLbl="alignAccFollowNode1" presStyleIdx="0" presStyleCnt="3" custScaleX="10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018E7-E443-431E-99F1-75E86BEDA572}" type="pres">
      <dgm:prSet presAssocID="{0A169991-E4D3-408F-B681-BE4D90184D64}" presName="sp" presStyleCnt="0"/>
      <dgm:spPr/>
    </dgm:pt>
    <dgm:pt modelId="{A135477B-DACE-4815-8018-26DB3B1B9057}" type="pres">
      <dgm:prSet presAssocID="{A04EA28B-D231-49E8-A0F5-D0DD8930D7F7}" presName="linNode" presStyleCnt="0"/>
      <dgm:spPr/>
    </dgm:pt>
    <dgm:pt modelId="{9AEF75D4-098E-4A39-9B22-85385309A961}" type="pres">
      <dgm:prSet presAssocID="{A04EA28B-D231-49E8-A0F5-D0DD8930D7F7}" presName="parentText" presStyleLbl="node1" presStyleIdx="1" presStyleCnt="3" custScaleX="907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ABF57-E0A7-452F-9420-7559260CF6EE}" type="pres">
      <dgm:prSet presAssocID="{A04EA28B-D231-49E8-A0F5-D0DD8930D7F7}" presName="descendantText" presStyleLbl="alignAccFollowNode1" presStyleIdx="1" presStyleCnt="3" custScaleX="102587" custLinFactNeighborX="-463" custLinFactNeighborY="-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900F7-2462-4B9A-B785-C8227B093C8A}" type="pres">
      <dgm:prSet presAssocID="{C22770D8-CC93-431C-B366-3DFFE01819E1}" presName="sp" presStyleCnt="0"/>
      <dgm:spPr/>
    </dgm:pt>
    <dgm:pt modelId="{D9958B3E-851A-4D87-A5CA-FC4739F90E44}" type="pres">
      <dgm:prSet presAssocID="{CA4C384A-B97E-427D-8AB0-68E438994738}" presName="linNode" presStyleCnt="0"/>
      <dgm:spPr/>
    </dgm:pt>
    <dgm:pt modelId="{3879B8F4-E554-4A5C-BE39-B098367B6957}" type="pres">
      <dgm:prSet presAssocID="{CA4C384A-B97E-427D-8AB0-68E438994738}" presName="parentText" presStyleLbl="node1" presStyleIdx="2" presStyleCnt="3" custScaleX="94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44F32-FEAE-424D-8DFD-D8002DB2B243}" type="pres">
      <dgm:prSet presAssocID="{CA4C384A-B97E-427D-8AB0-68E438994738}" presName="descendantText" presStyleLbl="alignAccFollowNode1" presStyleIdx="2" presStyleCnt="3" custScaleX="108519" custScaleY="137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3BE4C-35A6-4301-A5E7-82D1B8C87181}" srcId="{A04EA28B-D231-49E8-A0F5-D0DD8930D7F7}" destId="{22D3091B-6D90-4BF2-8691-5E56073034D0}" srcOrd="0" destOrd="0" parTransId="{B440F32B-200E-4FA4-89B0-F875AAC6767F}" sibTransId="{BC5FEC5A-F41B-4B59-A30C-F172F3CCEB7E}"/>
    <dgm:cxn modelId="{33F082F0-137D-4209-80D5-CA682DE6A366}" type="presOf" srcId="{D51392DA-DFF5-4375-A26B-3E1DC4FB3B60}" destId="{13B44F32-FEAE-424D-8DFD-D8002DB2B243}" srcOrd="0" destOrd="0" presId="urn:microsoft.com/office/officeart/2005/8/layout/vList5"/>
    <dgm:cxn modelId="{BA2F93A8-F815-4A69-9B2D-279C503C3240}" type="presOf" srcId="{CA4C384A-B97E-427D-8AB0-68E438994738}" destId="{3879B8F4-E554-4A5C-BE39-B098367B6957}" srcOrd="0" destOrd="0" presId="urn:microsoft.com/office/officeart/2005/8/layout/vList5"/>
    <dgm:cxn modelId="{05BA3CE6-5D8D-41C9-A0BC-B6087DBA5F2F}" type="presOf" srcId="{CEDFCDAA-C11C-4633-B0DB-02002F2FC04F}" destId="{0F05E538-3307-4DC5-81AC-96C5C11FFE35}" srcOrd="0" destOrd="0" presId="urn:microsoft.com/office/officeart/2005/8/layout/vList5"/>
    <dgm:cxn modelId="{F20B4A0B-968B-4EF8-8C13-4B01860B0C11}" srcId="{CA4C384A-B97E-427D-8AB0-68E438994738}" destId="{D51392DA-DFF5-4375-A26B-3E1DC4FB3B60}" srcOrd="0" destOrd="0" parTransId="{00B91942-5D16-4121-8615-B77BB40527A9}" sibTransId="{2C194734-EA84-4279-AB3B-2F9685C63BB4}"/>
    <dgm:cxn modelId="{057C1F8D-0929-499A-AE1F-2D3F75E22F42}" srcId="{88DB95D9-7751-4677-B6BB-7E07E4D2DD20}" destId="{A04EA28B-D231-49E8-A0F5-D0DD8930D7F7}" srcOrd="1" destOrd="0" parTransId="{557817DA-D1CA-4F47-9678-766F47CBECD1}" sibTransId="{C22770D8-CC93-431C-B366-3DFFE01819E1}"/>
    <dgm:cxn modelId="{0DA6A330-D72E-4CEB-AFA4-7D90AD11E87E}" srcId="{6AE48353-ED0D-476A-B536-70E1C36D0C71}" destId="{CEDFCDAA-C11C-4633-B0DB-02002F2FC04F}" srcOrd="0" destOrd="0" parTransId="{3DA04EB7-C19C-442C-A21B-525CC7D01B05}" sibTransId="{8B8E240B-DEEA-4CB3-920F-419814BC9041}"/>
    <dgm:cxn modelId="{13CA9A1C-EB24-43A2-8651-5719EC9A60FA}" type="presOf" srcId="{A04EA28B-D231-49E8-A0F5-D0DD8930D7F7}" destId="{9AEF75D4-098E-4A39-9B22-85385309A961}" srcOrd="0" destOrd="0" presId="urn:microsoft.com/office/officeart/2005/8/layout/vList5"/>
    <dgm:cxn modelId="{440E4BF4-0172-45DD-9331-05B1275510F5}" type="presOf" srcId="{6AE48353-ED0D-476A-B536-70E1C36D0C71}" destId="{3430C573-3AAB-496A-8D32-C16A8641FC31}" srcOrd="0" destOrd="0" presId="urn:microsoft.com/office/officeart/2005/8/layout/vList5"/>
    <dgm:cxn modelId="{77B99578-FBE4-4483-988F-92B934B97CE4}" type="presOf" srcId="{88DB95D9-7751-4677-B6BB-7E07E4D2DD20}" destId="{236195D1-4EE1-41E3-A927-EC854DD6044A}" srcOrd="0" destOrd="0" presId="urn:microsoft.com/office/officeart/2005/8/layout/vList5"/>
    <dgm:cxn modelId="{D42B2660-EEEC-4264-B6FC-948A97AFFA14}" srcId="{88DB95D9-7751-4677-B6BB-7E07E4D2DD20}" destId="{6AE48353-ED0D-476A-B536-70E1C36D0C71}" srcOrd="0" destOrd="0" parTransId="{9D01F267-A032-458B-A7D2-62E189FA52B8}" sibTransId="{0A169991-E4D3-408F-B681-BE4D90184D64}"/>
    <dgm:cxn modelId="{4A25C3D1-9F72-4689-97D4-D88CCAE66727}" srcId="{88DB95D9-7751-4677-B6BB-7E07E4D2DD20}" destId="{CA4C384A-B97E-427D-8AB0-68E438994738}" srcOrd="2" destOrd="0" parTransId="{F4DA00DA-6AAF-4505-996A-F6420285F65D}" sibTransId="{C6BE67DF-DB43-407A-8D27-790C3F43B870}"/>
    <dgm:cxn modelId="{1140D9AE-042D-4AFA-B77A-4399298C33A3}" type="presOf" srcId="{22D3091B-6D90-4BF2-8691-5E56073034D0}" destId="{3AEABF57-E0A7-452F-9420-7559260CF6EE}" srcOrd="0" destOrd="0" presId="urn:microsoft.com/office/officeart/2005/8/layout/vList5"/>
    <dgm:cxn modelId="{E02B7247-E798-49D4-999B-5466644CBB07}" type="presParOf" srcId="{236195D1-4EE1-41E3-A927-EC854DD6044A}" destId="{D3601754-A4DE-413A-BD4A-42F288066312}" srcOrd="0" destOrd="0" presId="urn:microsoft.com/office/officeart/2005/8/layout/vList5"/>
    <dgm:cxn modelId="{BBDA685E-88A0-4FF8-B5FA-098846DC42C1}" type="presParOf" srcId="{D3601754-A4DE-413A-BD4A-42F288066312}" destId="{3430C573-3AAB-496A-8D32-C16A8641FC31}" srcOrd="0" destOrd="0" presId="urn:microsoft.com/office/officeart/2005/8/layout/vList5"/>
    <dgm:cxn modelId="{D52EA55E-AB48-441E-B5B4-C4C86808FD3C}" type="presParOf" srcId="{D3601754-A4DE-413A-BD4A-42F288066312}" destId="{0F05E538-3307-4DC5-81AC-96C5C11FFE35}" srcOrd="1" destOrd="0" presId="urn:microsoft.com/office/officeart/2005/8/layout/vList5"/>
    <dgm:cxn modelId="{EA95B44E-732A-425B-8416-07981A50797B}" type="presParOf" srcId="{236195D1-4EE1-41E3-A927-EC854DD6044A}" destId="{8E2018E7-E443-431E-99F1-75E86BEDA572}" srcOrd="1" destOrd="0" presId="urn:microsoft.com/office/officeart/2005/8/layout/vList5"/>
    <dgm:cxn modelId="{EAA763FF-23D0-495C-B495-5C2933CAA378}" type="presParOf" srcId="{236195D1-4EE1-41E3-A927-EC854DD6044A}" destId="{A135477B-DACE-4815-8018-26DB3B1B9057}" srcOrd="2" destOrd="0" presId="urn:microsoft.com/office/officeart/2005/8/layout/vList5"/>
    <dgm:cxn modelId="{152F1CD6-6E04-45F9-A22E-9BFD446AC41F}" type="presParOf" srcId="{A135477B-DACE-4815-8018-26DB3B1B9057}" destId="{9AEF75D4-098E-4A39-9B22-85385309A961}" srcOrd="0" destOrd="0" presId="urn:microsoft.com/office/officeart/2005/8/layout/vList5"/>
    <dgm:cxn modelId="{DEF6B0DE-92DA-4CC7-B860-C3C09F8EC953}" type="presParOf" srcId="{A135477B-DACE-4815-8018-26DB3B1B9057}" destId="{3AEABF57-E0A7-452F-9420-7559260CF6EE}" srcOrd="1" destOrd="0" presId="urn:microsoft.com/office/officeart/2005/8/layout/vList5"/>
    <dgm:cxn modelId="{632F6086-4D1A-4978-8CAE-7691970FE071}" type="presParOf" srcId="{236195D1-4EE1-41E3-A927-EC854DD6044A}" destId="{83C900F7-2462-4B9A-B785-C8227B093C8A}" srcOrd="3" destOrd="0" presId="urn:microsoft.com/office/officeart/2005/8/layout/vList5"/>
    <dgm:cxn modelId="{7C57869B-7922-4D16-ADD9-BF67DB3F0196}" type="presParOf" srcId="{236195D1-4EE1-41E3-A927-EC854DD6044A}" destId="{D9958B3E-851A-4D87-A5CA-FC4739F90E44}" srcOrd="4" destOrd="0" presId="urn:microsoft.com/office/officeart/2005/8/layout/vList5"/>
    <dgm:cxn modelId="{AFFC3466-DE1B-4D02-B1C0-4D5B4E0D603E}" type="presParOf" srcId="{D9958B3E-851A-4D87-A5CA-FC4739F90E44}" destId="{3879B8F4-E554-4A5C-BE39-B098367B6957}" srcOrd="0" destOrd="0" presId="urn:microsoft.com/office/officeart/2005/8/layout/vList5"/>
    <dgm:cxn modelId="{91400389-2891-4302-945D-D42C67B0A51E}" type="presParOf" srcId="{D9958B3E-851A-4D87-A5CA-FC4739F90E44}" destId="{13B44F32-FEAE-424D-8DFD-D8002DB2B2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E9-F797-4EFF-976F-8E55D0BF418E}">
      <dsp:nvSpPr>
        <dsp:cNvPr id="0" name=""/>
        <dsp:cNvSpPr/>
      </dsp:nvSpPr>
      <dsp:spPr>
        <a:xfrm rot="5400000">
          <a:off x="5359902" y="-2310991"/>
          <a:ext cx="761147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«Падает вам большая любовь со стороны  какой-то трефовой дамы. Вот только не могу догадаться, замужняя или она или девушка, а знаю, что с тёмными волосами…»</a:t>
          </a:r>
          <a:endParaRPr lang="ru-RU" sz="1500" kern="1200" dirty="0"/>
        </a:p>
      </dsp:txBody>
      <dsp:txXfrm rot="-5400000">
        <a:off x="2952326" y="133741"/>
        <a:ext cx="5539143" cy="686835"/>
      </dsp:txXfrm>
    </dsp:sp>
    <dsp:sp modelId="{C40D68C3-89B8-499F-97EA-11D8FF88D887}">
      <dsp:nvSpPr>
        <dsp:cNvPr id="0" name=""/>
        <dsp:cNvSpPr/>
      </dsp:nvSpPr>
      <dsp:spPr>
        <a:xfrm>
          <a:off x="184342" y="1441"/>
          <a:ext cx="2767984" cy="95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Гадание Олеси </a:t>
          </a:r>
          <a:endParaRPr lang="ru-RU" sz="2000" kern="1200" dirty="0"/>
        </a:p>
      </dsp:txBody>
      <dsp:txXfrm>
        <a:off x="230787" y="47886"/>
        <a:ext cx="2675094" cy="858543"/>
      </dsp:txXfrm>
    </dsp:sp>
    <dsp:sp modelId="{94C1816C-3BF8-49D1-AEB9-BDB472A559D6}">
      <dsp:nvSpPr>
        <dsp:cNvPr id="0" name=""/>
        <dsp:cNvSpPr/>
      </dsp:nvSpPr>
      <dsp:spPr>
        <a:xfrm rot="5400000">
          <a:off x="5350963" y="-1329073"/>
          <a:ext cx="761147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«Не одна красота  Олеси меня в ней очаровывала, но также и её цельная , самобытная натура, её ум…»</a:t>
          </a:r>
          <a:endParaRPr lang="ru-RU" sz="1500" kern="1200" dirty="0"/>
        </a:p>
      </dsp:txBody>
      <dsp:txXfrm rot="-5400000">
        <a:off x="2943387" y="1115659"/>
        <a:ext cx="5539143" cy="686835"/>
      </dsp:txXfrm>
    </dsp:sp>
    <dsp:sp modelId="{D5BF2666-8544-47D7-B56E-94E487C96166}">
      <dsp:nvSpPr>
        <dsp:cNvPr id="0" name=""/>
        <dsp:cNvSpPr/>
      </dsp:nvSpPr>
      <dsp:spPr>
        <a:xfrm>
          <a:off x="184342" y="1000447"/>
          <a:ext cx="2767984" cy="95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Встречи в лесу на лоне природы </a:t>
          </a:r>
          <a:endParaRPr lang="ru-RU" sz="2000" kern="1200" dirty="0"/>
        </a:p>
      </dsp:txBody>
      <dsp:txXfrm>
        <a:off x="230787" y="1046892"/>
        <a:ext cx="2675094" cy="858543"/>
      </dsp:txXfrm>
    </dsp:sp>
    <dsp:sp modelId="{7F966A11-D40E-4F51-A661-5FD4BAC22243}">
      <dsp:nvSpPr>
        <dsp:cNvPr id="0" name=""/>
        <dsp:cNvSpPr/>
      </dsp:nvSpPr>
      <dsp:spPr>
        <a:xfrm rot="5400000">
          <a:off x="5359902" y="-312980"/>
          <a:ext cx="761147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«Но мои отношения с Олесей резко и странно изменились. В её обращении со мной не осталось и следа прежней доверчивой и наивной ласки»</a:t>
          </a:r>
          <a:endParaRPr lang="ru-RU" sz="1500" kern="1200" dirty="0"/>
        </a:p>
      </dsp:txBody>
      <dsp:txXfrm rot="-5400000">
        <a:off x="2952326" y="2131752"/>
        <a:ext cx="5539143" cy="686835"/>
      </dsp:txXfrm>
    </dsp:sp>
    <dsp:sp modelId="{8890BFC9-C21C-4B33-AA8C-1DB50D1E93BA}">
      <dsp:nvSpPr>
        <dsp:cNvPr id="0" name=""/>
        <dsp:cNvSpPr/>
      </dsp:nvSpPr>
      <dsp:spPr>
        <a:xfrm>
          <a:off x="184342" y="1999452"/>
          <a:ext cx="2767984" cy="95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Покровительство</a:t>
          </a:r>
          <a:r>
            <a:rPr lang="ru-RU" sz="2000" kern="1200" baseline="0" dirty="0" smtClean="0"/>
            <a:t> Ивана Тимофеевича в деле с урядником </a:t>
          </a:r>
          <a:endParaRPr lang="ru-RU" sz="2000" kern="1200" dirty="0"/>
        </a:p>
      </dsp:txBody>
      <dsp:txXfrm>
        <a:off x="230787" y="2045897"/>
        <a:ext cx="2675094" cy="858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5E538-3307-4DC5-81AC-96C5C11FFE35}">
      <dsp:nvSpPr>
        <dsp:cNvPr id="0" name=""/>
        <dsp:cNvSpPr/>
      </dsp:nvSpPr>
      <dsp:spPr>
        <a:xfrm rot="5400000">
          <a:off x="5350785" y="-2498185"/>
          <a:ext cx="702078" cy="58748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 - Что с вами случилось? Вы были больны? Ох, как же вы исхудали, бедный вы мой?»    Я долго не мог ничего ответить , и мы молча стояли друг против друга, держась за руки…»                       </a:t>
          </a:r>
          <a:endParaRPr lang="ru-RU" sz="1600" kern="1200" dirty="0"/>
        </a:p>
      </dsp:txBody>
      <dsp:txXfrm rot="-5400000">
        <a:off x="2764384" y="122489"/>
        <a:ext cx="5840608" cy="633532"/>
      </dsp:txXfrm>
    </dsp:sp>
    <dsp:sp modelId="{3430C573-3AAB-496A-8D32-C16A8641FC31}">
      <dsp:nvSpPr>
        <dsp:cNvPr id="0" name=""/>
        <dsp:cNvSpPr/>
      </dsp:nvSpPr>
      <dsp:spPr>
        <a:xfrm>
          <a:off x="57486" y="0"/>
          <a:ext cx="2763903" cy="87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Болезнь Ивана Тимофеевича   </a:t>
          </a:r>
          <a:endParaRPr lang="ru-RU" sz="2000" kern="1200" dirty="0"/>
        </a:p>
      </dsp:txBody>
      <dsp:txXfrm>
        <a:off x="100327" y="42841"/>
        <a:ext cx="2678221" cy="791915"/>
      </dsp:txXfrm>
    </dsp:sp>
    <dsp:sp modelId="{3AEABF57-E0A7-452F-9420-7559260CF6EE}">
      <dsp:nvSpPr>
        <dsp:cNvPr id="0" name=""/>
        <dsp:cNvSpPr/>
      </dsp:nvSpPr>
      <dsp:spPr>
        <a:xfrm rot="5400000">
          <a:off x="5293436" y="-1508912"/>
          <a:ext cx="702078" cy="567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Теперь мне всё равно, всё равно!..Потому что я люблю тебя, мой дорогой, моё счастье, мой ненаглядный!..»</a:t>
          </a:r>
          <a:endParaRPr lang="ru-RU" sz="1600" kern="1200" dirty="0"/>
        </a:p>
      </dsp:txBody>
      <dsp:txXfrm rot="-5400000">
        <a:off x="2807835" y="1010962"/>
        <a:ext cx="5639008" cy="633532"/>
      </dsp:txXfrm>
    </dsp:sp>
    <dsp:sp modelId="{9AEF75D4-098E-4A39-9B22-85385309A961}">
      <dsp:nvSpPr>
        <dsp:cNvPr id="0" name=""/>
        <dsp:cNvSpPr/>
      </dsp:nvSpPr>
      <dsp:spPr>
        <a:xfrm>
          <a:off x="480" y="921933"/>
          <a:ext cx="2821757" cy="87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Признание Олеси в любви</a:t>
          </a:r>
          <a:endParaRPr lang="ru-RU" sz="2000" kern="1200" dirty="0"/>
        </a:p>
      </dsp:txBody>
      <dsp:txXfrm>
        <a:off x="43321" y="964774"/>
        <a:ext cx="2736075" cy="791915"/>
      </dsp:txXfrm>
    </dsp:sp>
    <dsp:sp modelId="{13B44F32-FEAE-424D-8DFD-D8002DB2B243}">
      <dsp:nvSpPr>
        <dsp:cNvPr id="0" name=""/>
        <dsp:cNvSpPr/>
      </dsp:nvSpPr>
      <dsp:spPr>
        <a:xfrm rot="5400000">
          <a:off x="5257222" y="-575401"/>
          <a:ext cx="964444" cy="58020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"Олеся переломила свою боязнь и пришла в церковь…. Но когда она вышла из церкви, то ту самой у ограды её со всех сторон обступила кучка баб , с каждой минутой всё больше и больше сдвигавшаяся вокруг  Олеси</a:t>
          </a:r>
          <a:endParaRPr lang="ru-RU" sz="1600" kern="1200" dirty="0"/>
        </a:p>
      </dsp:txBody>
      <dsp:txXfrm rot="-5400000">
        <a:off x="2838409" y="1890492"/>
        <a:ext cx="5754990" cy="870284"/>
      </dsp:txXfrm>
    </dsp:sp>
    <dsp:sp modelId="{3879B8F4-E554-4A5C-BE39-B098367B6957}">
      <dsp:nvSpPr>
        <dsp:cNvPr id="0" name=""/>
        <dsp:cNvSpPr/>
      </dsp:nvSpPr>
      <dsp:spPr>
        <a:xfrm>
          <a:off x="480" y="1886834"/>
          <a:ext cx="2837928" cy="87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Приход Олеси в церковь</a:t>
          </a:r>
          <a:endParaRPr lang="ru-RU" sz="2000" kern="1200" dirty="0"/>
        </a:p>
      </dsp:txBody>
      <dsp:txXfrm>
        <a:off x="43321" y="1929675"/>
        <a:ext cx="2752246" cy="79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EC81-BCDB-4B8A-989D-F3B96E8FF5D2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70D9-6619-4EEC-8DB4-BA1888F7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0"/>
            <a:ext cx="6400800" cy="1752600"/>
          </a:xfrm>
        </p:spPr>
        <p:txBody>
          <a:bodyPr/>
          <a:lstStyle/>
          <a:p>
            <a:r>
              <a:rPr lang="ru-RU" smtClean="0"/>
              <a:t>А.И.Куприн </a:t>
            </a:r>
          </a:p>
          <a:p>
            <a:r>
              <a:rPr lang="ru-RU" smtClean="0"/>
              <a:t>«Олеся»</a:t>
            </a:r>
            <a:endParaRPr lang="ru-RU" dirty="0"/>
          </a:p>
        </p:txBody>
      </p:sp>
      <p:pic>
        <p:nvPicPr>
          <p:cNvPr id="1026" name="Picture 2" descr="Картинка 38 из 7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700808"/>
            <a:ext cx="6156176" cy="2808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А.И.Куприн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«Олеся»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1898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http://im2-tub-ru.yandex.net/i?id=173565793-6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843808" cy="37418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5286388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Учитель русского языка и литературы </a:t>
            </a:r>
            <a:r>
              <a:rPr lang="ru-RU" sz="2400" b="1" dirty="0" err="1" smtClean="0"/>
              <a:t>Ломовцева</a:t>
            </a:r>
            <a:r>
              <a:rPr lang="ru-RU" sz="2400" b="1" dirty="0" smtClean="0"/>
              <a:t> Марина Алексеевна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«Судьба забросила   меня  на  целых  шесть  месяцев  в  глухую</a:t>
            </a:r>
            <a:br>
              <a:rPr lang="ru-RU" sz="2400" dirty="0" smtClean="0"/>
            </a:br>
            <a:r>
              <a:rPr lang="ru-RU" sz="2400" dirty="0" smtClean="0"/>
              <a:t>  деревушку Волынской губернии, на окраину Полесья, и охота была единственным  моим занятием и удовольствием…»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 какой целью молодой "паныч" Иван Тимофеевич приезжает в глухую деревушку Волынской губернии?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im8-tub-ru.yandex.net/i?id=405336219-3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" y="2636913"/>
            <a:ext cx="5310588" cy="4248474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1785" t="2165" r="4620" b="656"/>
          <a:stretch>
            <a:fillRect/>
          </a:stretch>
        </p:blipFill>
        <p:spPr bwMode="auto">
          <a:xfrm>
            <a:off x="5327576" y="2132856"/>
            <a:ext cx="3725846" cy="3096344"/>
          </a:xfrm>
          <a:prstGeom prst="rect">
            <a:avLst/>
          </a:prstGeom>
          <a:noFill/>
          <a:ln w="38100" cmpd="dbl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2 из 46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0"/>
            <a:ext cx="3203848" cy="6741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«…Было так тихо, как   только  бывает  в  лесу  зимою  в  безветренный 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день. Нависшие на  ветвях  пышные  комья  снега  давили  их  книзу,  </a:t>
            </a:r>
            <a:r>
              <a:rPr lang="ru-RU" sz="2000" dirty="0" err="1" smtClean="0">
                <a:solidFill>
                  <a:srgbClr val="FF0000"/>
                </a:solidFill>
              </a:rPr>
              <a:t>прида-вая</a:t>
            </a:r>
            <a:r>
              <a:rPr lang="ru-RU" sz="2000" dirty="0" smtClean="0">
                <a:solidFill>
                  <a:srgbClr val="FF0000"/>
                </a:solidFill>
              </a:rPr>
              <a:t>   им чудесный, праздничный и холодный вид. По временам  срыва-</a:t>
            </a:r>
            <a:r>
              <a:rPr lang="ru-RU" sz="2000" dirty="0" err="1" smtClean="0">
                <a:solidFill>
                  <a:srgbClr val="FF0000"/>
                </a:solidFill>
              </a:rPr>
              <a:t>лась</a:t>
            </a:r>
            <a:r>
              <a:rPr lang="ru-RU" sz="2000" dirty="0" smtClean="0">
                <a:solidFill>
                  <a:srgbClr val="FF0000"/>
                </a:solidFill>
              </a:rPr>
              <a:t> с   вершины тоненькая веточка, и чрезвычайно ясно слышалось, как она, падая, с  легким треском задевала за другие ветви.</a:t>
            </a:r>
            <a:r>
              <a:rPr lang="ru-RU" sz="2000" dirty="0">
                <a:solidFill>
                  <a:srgbClr val="FF0000"/>
                </a:solidFill>
              </a:rPr>
              <a:t>  Снег розовел на солнце и синел  в  </a:t>
            </a:r>
            <a:r>
              <a:rPr lang="ru-RU" sz="2000" dirty="0" smtClean="0">
                <a:solidFill>
                  <a:srgbClr val="FF0000"/>
                </a:solidFill>
              </a:rPr>
              <a:t>тени. Мной   </a:t>
            </a:r>
            <a:r>
              <a:rPr lang="ru-RU" sz="2000" dirty="0">
                <a:solidFill>
                  <a:srgbClr val="FF0000"/>
                </a:solidFill>
              </a:rPr>
              <a:t>овладело тихое очарование этого торжественного, холодного  </a:t>
            </a:r>
            <a:r>
              <a:rPr lang="ru-RU" sz="2000" dirty="0" smtClean="0">
                <a:solidFill>
                  <a:srgbClr val="FF0000"/>
                </a:solidFill>
              </a:rPr>
              <a:t>безмолвия, и </a:t>
            </a:r>
            <a:r>
              <a:rPr lang="ru-RU" sz="2000" dirty="0">
                <a:solidFill>
                  <a:srgbClr val="FF0000"/>
                </a:solidFill>
              </a:rPr>
              <a:t>мне казалось, что я чувствую, </a:t>
            </a:r>
            <a:r>
              <a:rPr lang="ru-RU" sz="2000" dirty="0" smtClean="0">
                <a:solidFill>
                  <a:srgbClr val="FF0000"/>
                </a:solidFill>
              </a:rPr>
              <a:t>как время</a:t>
            </a:r>
            <a:r>
              <a:rPr lang="ru-RU" sz="2000" dirty="0">
                <a:solidFill>
                  <a:srgbClr val="FF0000"/>
                </a:solidFill>
              </a:rPr>
              <a:t>  медленно  и 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бесшумно  проходит мимо </a:t>
            </a:r>
            <a:r>
              <a:rPr lang="ru-RU" sz="2000" dirty="0">
                <a:solidFill>
                  <a:srgbClr val="FF0000"/>
                </a:solidFill>
              </a:rPr>
              <a:t>меня</a:t>
            </a:r>
            <a:r>
              <a:rPr lang="ru-RU" sz="2000" dirty="0" smtClean="0">
                <a:solidFill>
                  <a:srgbClr val="FF0000"/>
                </a:solidFill>
              </a:rPr>
              <a:t>...»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715 из 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1907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0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 </a:t>
            </a:r>
            <a:r>
              <a:rPr lang="ru-RU" sz="2400" i="1" dirty="0" smtClean="0">
                <a:latin typeface="+mj-lt"/>
              </a:rPr>
              <a:t>"</a:t>
            </a:r>
            <a:r>
              <a:rPr lang="ru-RU" sz="2400" i="1" dirty="0">
                <a:latin typeface="+mj-lt"/>
              </a:rPr>
              <a:t>Да ведь это - </a:t>
            </a:r>
            <a:r>
              <a:rPr lang="ru-RU" sz="2400" i="1" dirty="0" err="1">
                <a:latin typeface="+mj-lt"/>
              </a:rPr>
              <a:t>Мануйлиха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 smtClean="0">
                <a:latin typeface="+mj-lt"/>
              </a:rPr>
              <a:t>ириновская</a:t>
            </a:r>
            <a:r>
              <a:rPr lang="ru-RU" sz="2400" i="1" dirty="0" smtClean="0">
                <a:latin typeface="+mj-lt"/>
              </a:rPr>
              <a:t>    ведьма» ,  мелькнуло</a:t>
            </a:r>
            <a:r>
              <a:rPr lang="ru-RU" sz="2400" i="1" dirty="0">
                <a:latin typeface="+mj-lt"/>
              </a:rPr>
              <a:t>  у  меня  </a:t>
            </a:r>
            <a:r>
              <a:rPr lang="ru-RU" sz="2400" i="1" dirty="0" smtClean="0">
                <a:latin typeface="+mj-lt"/>
              </a:rPr>
              <a:t>в голове</a:t>
            </a:r>
            <a:r>
              <a:rPr lang="ru-RU" sz="2400" i="1" dirty="0">
                <a:latin typeface="+mj-lt"/>
              </a:rPr>
              <a:t>, едва </a:t>
            </a:r>
            <a:r>
              <a:rPr lang="ru-RU" sz="2400" i="1" dirty="0" smtClean="0">
                <a:latin typeface="+mj-lt"/>
              </a:rPr>
              <a:t> я 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smtClean="0">
                <a:latin typeface="+mj-lt"/>
              </a:rPr>
              <a:t>      только</a:t>
            </a:r>
            <a:r>
              <a:rPr lang="ru-RU" sz="2400" i="1" dirty="0">
                <a:latin typeface="+mj-lt"/>
              </a:rPr>
              <a:t>  </a:t>
            </a:r>
            <a:r>
              <a:rPr lang="ru-RU" sz="2400" i="1" dirty="0" smtClean="0">
                <a:latin typeface="+mj-lt"/>
              </a:rPr>
              <a:t>повнимательнее</a:t>
            </a:r>
            <a:r>
              <a:rPr lang="ru-RU" sz="2400" i="1" dirty="0">
                <a:latin typeface="+mj-lt"/>
              </a:rPr>
              <a:t> </a:t>
            </a:r>
            <a:endParaRPr lang="ru-RU" sz="2400" i="1" dirty="0" smtClean="0">
              <a:latin typeface="+mj-lt"/>
            </a:endParaRPr>
          </a:p>
          <a:p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>
                <a:latin typeface="+mj-lt"/>
              </a:rPr>
              <a:t>вгляделся  в  старуху. </a:t>
            </a:r>
            <a:r>
              <a:rPr lang="ru-RU" sz="2400" i="1" dirty="0" smtClean="0">
                <a:latin typeface="+mj-lt"/>
              </a:rPr>
              <a:t>»</a:t>
            </a:r>
            <a:endParaRPr lang="ru-RU" sz="2400" i="1" dirty="0">
              <a:latin typeface="+mj-lt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Какие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сказочные элементы используются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описании </a:t>
            </a:r>
            <a:r>
              <a:rPr lang="ru-RU" sz="2400" dirty="0" err="1">
                <a:solidFill>
                  <a:srgbClr val="FF0000"/>
                </a:solidFill>
                <a:latin typeface="+mj-lt"/>
              </a:rPr>
              <a:t>Мануйлихи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pic>
        <p:nvPicPr>
          <p:cNvPr id="7" name="Picture 8" descr="Картинка 350 из 7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6584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«Голос, певший песню, вдруг оборвался совсем близко около хаты,   громко звякнула железная </a:t>
            </a:r>
            <a:r>
              <a:rPr lang="ru-RU" sz="2400" dirty="0" err="1" smtClean="0"/>
              <a:t>клямка</a:t>
            </a:r>
            <a:r>
              <a:rPr lang="ru-RU" sz="2400" dirty="0" smtClean="0"/>
              <a:t> и в просвете быстро распахнувшейся  двери показалась  рослая  смеющаяся   девушка…»</a:t>
            </a:r>
            <a:br>
              <a:rPr lang="ru-RU" sz="24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im6-tub-ru.yandex.net/i?id=472662442-0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1673"/>
            <a:ext cx="3707904" cy="2966327"/>
          </a:xfrm>
          <a:prstGeom prst="rect">
            <a:avLst/>
          </a:prstGeom>
          <a:noFill/>
        </p:spPr>
      </p:pic>
      <p:pic>
        <p:nvPicPr>
          <p:cNvPr id="45060" name="Picture 4" descr="Картинка 109 из 7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3358417" cy="2060848"/>
          </a:xfrm>
          <a:prstGeom prst="rect">
            <a:avLst/>
          </a:prstGeom>
          <a:noFill/>
        </p:spPr>
      </p:pic>
      <p:pic>
        <p:nvPicPr>
          <p:cNvPr id="45062" name="Picture 6" descr="http://im8-tub-ru.yandex.net/i?id=427294827-1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824" y="3933056"/>
            <a:ext cx="3656176" cy="292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3284984"/>
            <a:ext cx="2790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Опишите Олесю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771800" cy="5359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«</a:t>
            </a:r>
            <a:r>
              <a:rPr lang="ru-RU" sz="2400" dirty="0"/>
              <a:t> </a:t>
            </a:r>
            <a:r>
              <a:rPr lang="ru-RU" sz="2400" i="1" dirty="0"/>
              <a:t>- А ведь ты не знаешь, </a:t>
            </a:r>
            <a:r>
              <a:rPr lang="ru-RU" sz="2400" i="1" dirty="0" err="1"/>
              <a:t>Ярмола</a:t>
            </a:r>
            <a:r>
              <a:rPr lang="ru-RU" sz="2400" i="1" dirty="0"/>
              <a:t>, где я был </a:t>
            </a:r>
            <a:r>
              <a:rPr lang="ru-RU" sz="2400" i="1" dirty="0" smtClean="0"/>
              <a:t>сегодня- сказал</a:t>
            </a:r>
            <a:r>
              <a:rPr lang="ru-RU" sz="2400" i="1" dirty="0"/>
              <a:t>  я,  заранее</a:t>
            </a:r>
            <a:br>
              <a:rPr lang="ru-RU" sz="2400" i="1" dirty="0"/>
            </a:br>
            <a:r>
              <a:rPr lang="ru-RU" sz="2400" i="1" dirty="0"/>
              <a:t>представляя себе удивление полесовщика.</a:t>
            </a:r>
            <a:br>
              <a:rPr lang="ru-RU" sz="2400" i="1" dirty="0"/>
            </a:br>
            <a:r>
              <a:rPr lang="ru-RU" sz="2400" i="1" dirty="0"/>
              <a:t>   - Отчего же мне не </a:t>
            </a:r>
            <a:r>
              <a:rPr lang="ru-RU" sz="2400" i="1" dirty="0" smtClean="0"/>
              <a:t>знать?- грубо  </a:t>
            </a:r>
            <a:r>
              <a:rPr lang="ru-RU" sz="2400" i="1" dirty="0"/>
              <a:t>проворчал  </a:t>
            </a:r>
            <a:r>
              <a:rPr lang="ru-RU" sz="2400" i="1" dirty="0" err="1"/>
              <a:t>Ярмола</a:t>
            </a:r>
            <a:r>
              <a:rPr lang="ru-RU" sz="2400" i="1" dirty="0" err="1" smtClean="0"/>
              <a:t>.-Известно</a:t>
            </a:r>
            <a:r>
              <a:rPr lang="ru-RU" sz="2400" i="1" dirty="0"/>
              <a:t>,  к</a:t>
            </a:r>
            <a:br>
              <a:rPr lang="ru-RU" sz="2400" i="1" dirty="0"/>
            </a:br>
            <a:r>
              <a:rPr lang="ru-RU" sz="2400" i="1" dirty="0"/>
              <a:t>ведьмакам ходили</a:t>
            </a:r>
            <a:r>
              <a:rPr lang="ru-RU" sz="2400" i="1" dirty="0" smtClean="0"/>
              <a:t>...»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t="2563" b="5696"/>
          <a:stretch>
            <a:fillRect/>
          </a:stretch>
        </p:blipFill>
        <p:spPr bwMode="auto">
          <a:xfrm>
            <a:off x="0" y="0"/>
            <a:ext cx="328387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346" y="0"/>
            <a:ext cx="3186654" cy="48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94116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15719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 к Олесе и к её бабушке относятся в деревне?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mg1.liveinternet.ru/images/attach/c/2/74/104/74104091_pr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57800"/>
            <a:ext cx="9144000" cy="18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Ведьма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(от др. славянского «ведать» — знать) — женщина, практикующая ведовство.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Слово «ведьма» имеет древнерусский корень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вЪдъ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», что связанный со значениями «ведать», «знать», «предвидеть».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Согласно древнерусским обычаям сокращать слова (достаточно взглянуть на имена "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Родослав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", "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Ратибор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"...), можно предположить, что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от «мать». А самой главное матерью была Матушка-Природа, которую славяне почитали и славили.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Картинка 198 из 7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366891" cy="280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8" descr="Картинка 99 из 7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11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155679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	«Любовь</a:t>
            </a:r>
            <a:r>
              <a:rPr lang="ru-RU" sz="2800" dirty="0">
                <a:solidFill>
                  <a:schemeClr val="bg1"/>
                </a:solidFill>
              </a:rPr>
              <a:t>… одна дороже богатства, славы и мудрости… дороже самой жизни, потому что даже жизнью она не дорожит и не боится смерти</a:t>
            </a:r>
            <a:r>
              <a:rPr lang="ru-RU" sz="2800" dirty="0" smtClean="0">
                <a:solidFill>
                  <a:schemeClr val="bg1"/>
                </a:solidFill>
              </a:rPr>
              <a:t>.» (А.И.Куприн)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1785" t="2165" r="4620" b="656"/>
          <a:stretch>
            <a:fillRect/>
          </a:stretch>
        </p:blipFill>
        <p:spPr bwMode="auto">
          <a:xfrm>
            <a:off x="6516216" y="260648"/>
            <a:ext cx="1732952" cy="1440160"/>
          </a:xfrm>
          <a:prstGeom prst="rect">
            <a:avLst/>
          </a:prstGeom>
          <a:noFill/>
          <a:ln w="38100" cmpd="dbl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6" name="Picture 2" descr="http://4files.clan.su/_pu/15/30301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1883701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Развитие отношений  между героями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908721"/>
          <a:ext cx="871296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51520" y="3861048"/>
          <a:ext cx="86409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Беседа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Как гадание помогает узнать характер Ивана Тимофеевича? Сбылось ли предсказание Олеси?</a:t>
            </a:r>
          </a:p>
          <a:p>
            <a:pPr lvl="0"/>
            <a:r>
              <a:rPr lang="ru-RU" dirty="0" smtClean="0"/>
              <a:t>Каким чудесным даром обладает Олеся?</a:t>
            </a:r>
          </a:p>
          <a:p>
            <a:pPr lvl="0"/>
            <a:r>
              <a:rPr lang="ru-RU" dirty="0" smtClean="0"/>
              <a:t> Как зарождается любовь: с первого взгляда или в процессе общения? Что очаровывает Ивана Тимофеевича в Олесе? (гл. VI)</a:t>
            </a:r>
          </a:p>
          <a:p>
            <a:pPr lvl="0"/>
            <a:r>
              <a:rPr lang="ru-RU" dirty="0" smtClean="0"/>
              <a:t>Какое несчастье грозит Олесе и её бабушке? Чем вынужден пожертвовать Иван Тимофеевич, чтобы помочь? Как после этого изменилось поведение Олеси? Что переживает в этот момент Иван Тимофеевич? (гл. IX)</a:t>
            </a:r>
          </a:p>
          <a:p>
            <a:pPr lvl="0"/>
            <a:r>
              <a:rPr lang="ru-RU" dirty="0" smtClean="0"/>
              <a:t>Что несёт с собой болезнь героя?</a:t>
            </a:r>
          </a:p>
          <a:p>
            <a:pPr lvl="0"/>
            <a:r>
              <a:rPr lang="ru-RU" dirty="0" smtClean="0"/>
              <a:t>Кто первым признаётся в любви, и какое предчувствие сопутствует объяснению?</a:t>
            </a:r>
          </a:p>
          <a:p>
            <a:pPr lvl="0"/>
            <a:r>
              <a:rPr lang="ru-RU" dirty="0" smtClean="0"/>
              <a:t>На какой поступок решилась Олеся, чтобы доказать свою </a:t>
            </a:r>
            <a:r>
              <a:rPr lang="ru-RU" dirty="0" err="1" smtClean="0"/>
              <a:t>любовькИвану</a:t>
            </a:r>
            <a:r>
              <a:rPr lang="ru-RU" dirty="0" smtClean="0"/>
              <a:t> </a:t>
            </a:r>
            <a:r>
              <a:rPr lang="ru-RU" dirty="0" smtClean="0"/>
              <a:t>Тимофеевичу, и – главное – самой себе?</a:t>
            </a:r>
          </a:p>
          <a:p>
            <a:pPr lvl="0"/>
            <a:r>
              <a:rPr lang="ru-RU" dirty="0" smtClean="0"/>
              <a:t>Характеристика героев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 Тимофеевич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932040" y="2852936"/>
            <a:ext cx="4032448" cy="38164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«Она скрылась.  Вдруг внезапный ужас предчувствия охватил меня. Мне неудержимо захотелось побежать вслед за Олесей, догнать ее и просить, умолять, даже требовать, если нужно, чтобы она не шла в церковь. Но я сдержал свой неожиданный порыв... О, боже мой! Зачем я не послушался тогда смутного влечения сердца, которое - я теперь, безусловно, верю в это! - никогда не ошибается в своих  тайных предчувствиях?»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520" y="1"/>
            <a:ext cx="193847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А.И. Куприн в своём кабинете в Гатчине. 1908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6964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620688"/>
            <a:ext cx="496855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Человек вы  добрый, но только слабый… доброта ваша не хорошая, не сердечная. Слову своему вы не господин….Жизнь ваша будет невесёлая. Никого вы сердцем не полюбите, потому что сердце у вас холодное, ленивое, а тем , которые вас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будут любить, вы много горя принесёте…»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Содержимое 17"/>
          <p:cNvSpPr txBox="1">
            <a:spLocks noGrp="1"/>
          </p:cNvSpPr>
          <p:nvPr>
            <p:ph sz="half" idx="1"/>
          </p:nvPr>
        </p:nvSpPr>
        <p:spPr>
          <a:xfrm>
            <a:off x="179512" y="2852936"/>
            <a:ext cx="4680520" cy="3816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«Мысль жениться на Олесе все чаще и чаще приходила мне в голову. Сначала она лишь изредка представлялась мне как возможный, на крайний случай, честный исход из наших отношений. Одно лишь обстоятельство пугало и останавливало меня: я не смел даже воображать себе, какова будет Олеся, одетая в модное платье, разговаривающая в гостиной с женами моих сослуживцев, исторгнутая из этой очаровательной рамки старого леса, полного легенд и таинственных сил.»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714356"/>
            <a:ext cx="67151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Цели: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познакомить с основными этапами жизни и творчества писателя;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углубить представления учащихся о художественном своеобразии повести А. И. Куприна «Олеся».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развивать мышление учащихся, их творческое воображение и эстетическое восприятие;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воспитывать в учениках нравственные качества на примере жизни писателя.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124347" y="19139"/>
            <a:ext cx="2899470" cy="232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«Аленой меня зовут... По-здешнему - Олеся.» </a:t>
            </a:r>
            <a:r>
              <a:rPr lang="ru-RU" sz="1800" dirty="0" smtClean="0"/>
              <a:t>(белорусское имя Олеся имеет значение «лесная»)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07504" y="4941168"/>
            <a:ext cx="4824536" cy="1800200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Я сейчас </a:t>
            </a:r>
            <a:r>
              <a:rPr lang="ru-RU" sz="1800" b="0" dirty="0"/>
              <a:t>шла и подумала: как ты меня любишь!.. И знаешь, мне ужасно хочется сделать тебе что-нибудь очень, очень приятное. .. Послушай, скажи мне, - продолжала она, - ты бы очень был доволен, если бы я когда-нибудь пошла в церковь?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004048" y="2348879"/>
            <a:ext cx="4032448" cy="43924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- Голубчик... Лучше бы ты вовсе об этом не начинал разговора... Ты молодой, свободный... Неужели у меня хватило бы духу связать тебя по рукам и по ногам на всю жизнь?.. Ну, а если тебе потом другая понравится? Ведь ты меня тогда возненавидишь, проклянешь тот день и час, когда я согласилась пойти за тебя. ..      Я не хочу тебя обидеть. Я ведь только о твоем счастье думаю. Наконец, ты позабыл про бабушку. Ну посуди сам, разве хорошо будет с моей стороны ее одну оставить?</a:t>
            </a:r>
          </a:p>
          <a:p>
            <a:endParaRPr lang="ru-RU" sz="1800" dirty="0"/>
          </a:p>
        </p:txBody>
      </p:sp>
      <p:pic>
        <p:nvPicPr>
          <p:cNvPr id="3074" name="Picture 2" descr="http://4files.clan.su/_pu/15/3030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3" y="0"/>
            <a:ext cx="3131840" cy="2348880"/>
          </a:xfrm>
          <a:prstGeom prst="rect">
            <a:avLst/>
          </a:prstGeom>
          <a:noFill/>
        </p:spPr>
      </p:pic>
      <p:pic>
        <p:nvPicPr>
          <p:cNvPr id="11" name="Picture 2" descr="http://im0-tub-ru.yandex.net/i?id=270494375-1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816" y="19140"/>
            <a:ext cx="3120184" cy="23297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2492896"/>
            <a:ext cx="482453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Ну уж я ни за что не променяла своего леса на ваш город. Я и на Степань-то приду на базар, так мне противно сделается. Толкаются, шумят, бранятся… </a:t>
            </a:r>
            <a:r>
              <a:rPr lang="ru-RU" b="1" dirty="0"/>
              <a:t> </a:t>
            </a:r>
            <a:r>
              <a:rPr lang="ru-RU" dirty="0"/>
              <a:t>И такая меня тоска возьмёт за лесом – так бы бросила всё и без оглядки побежала… Бог с ним, с городом вашим, не стала бы я там жить никогда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578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Нитка дешёвых красных бус – символ нежной, великодушной любви Олеси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http://im0-tub-ru.yandex.net/i?id=270494375-1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89485"/>
            <a:ext cx="4248472" cy="317219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9540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0009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Диспут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Почему не состоялось счастье героев?</a:t>
            </a:r>
          </a:p>
          <a:p>
            <a:r>
              <a:rPr lang="ru-RU" dirty="0" smtClean="0"/>
              <a:t>       - Каково символическое значение детали </a:t>
            </a:r>
            <a:r>
              <a:rPr lang="ru-RU" dirty="0" smtClean="0"/>
              <a:t>,</a:t>
            </a:r>
            <a:r>
              <a:rPr lang="ru-RU" dirty="0" smtClean="0"/>
              <a:t>оставленной </a:t>
            </a:r>
            <a:r>
              <a:rPr lang="ru-RU" dirty="0" smtClean="0"/>
              <a:t>в избушке нитки красных бус?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r>
              <a:rPr lang="ru-RU" sz="2400" b="1" dirty="0" smtClean="0"/>
              <a:t>Вывод.</a:t>
            </a:r>
          </a:p>
          <a:p>
            <a:r>
              <a:rPr lang="ru-RU" dirty="0" smtClean="0"/>
              <a:t> Подлинный смысл любви писатель видит в стремлении бескорыстно отдать своему избраннику всю полноту чувств, на которую способен любящий человек. Человек несовершенен, но сила любви может, хоть ненадолго, вернуть ему остроту ощущений и естественность, которые сохранили в себе лишь люди, подобные Олесе. Сила души героини повести способна внести гармонию даже в столь противоречивые отношения, как те, которые описаны в повести. </a:t>
            </a:r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643050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Итоги.</a:t>
            </a:r>
          </a:p>
          <a:p>
            <a:pPr lvl="0"/>
            <a:endParaRPr lang="ru-RU" dirty="0" smtClean="0"/>
          </a:p>
          <a:p>
            <a:pPr lvl="0"/>
            <a:r>
              <a:rPr lang="ru-RU" sz="2400" b="1" dirty="0" smtClean="0"/>
              <a:t>Домашнее задание.</a:t>
            </a:r>
          </a:p>
          <a:p>
            <a:pPr lvl="0"/>
            <a:r>
              <a:rPr lang="ru-RU" dirty="0" smtClean="0"/>
              <a:t>Написать сочинение: «В чём драма любви героев повести «Олеся».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5/56/%D0%9A%D1%83%D0%BF%D1%80%D0%B8%D0%BD_%D0%90%D0%BB%D0%B5%D0%BA%D1%81%D0%B0%D0%BD%D0%B4%D1%80_%D0%B0%D0%B2%D1%82%D0%BE%D0%B3%D1%80%D0%B0%D1%84.JPG/245px-%D0%9A%D1%83%D0%BF%D1%80%D0%B8%D0%BD_%D0%90%D0%BB%D0%B5%D0%BA%D1%81%D0%B0%D0%BD%D0%B4%D1%80_%D0%B0%D0%B2%D1%82%D0%BE%D0%B3%D1%80%D0%B0%D1%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601" cy="6858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786182" y="3500438"/>
            <a:ext cx="5072034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(1870 - 1938)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im8-tub-ru.yandex.net/i?id=400188255-0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26" y="857232"/>
            <a:ext cx="3094694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92080" y="260648"/>
            <a:ext cx="3394720" cy="6336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Родился в г. Наровчат Пензенской губернии в семье мелкого чиновника. Мать, урожденная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Кулунчакова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— дворянского происхождения, принадлежала к старинному княжескому татарскому роду. Отец умер, когда Куприну не исполнилось и года. Семья оказалась в столь бедственном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матери-альном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положении, что мать Куприна была вынуждена поселиться с сыном в московском Вдовьем доме.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www.kuprin.de/photos/vdov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502568" cy="2880320"/>
          </a:xfrm>
          <a:prstGeom prst="rect">
            <a:avLst/>
          </a:prstGeom>
          <a:noFill/>
        </p:spPr>
      </p:pic>
      <p:pic>
        <p:nvPicPr>
          <p:cNvPr id="4" name="Picture 8" descr="http://narovchat.inpenza.ru/images/narovchat_index4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464496" cy="2934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1409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Наровчат. Начало</a:t>
            </a:r>
            <a:r>
              <a:rPr lang="en-US" dirty="0" smtClean="0"/>
              <a:t> 20</a:t>
            </a:r>
            <a:r>
              <a:rPr lang="ru-RU" dirty="0" smtClean="0"/>
              <a:t> века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Московский Вдовий дом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68144" y="274638"/>
            <a:ext cx="2818656" cy="62507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1880Г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Куприн поступил во II Московскую военную гимназию, которая через 2 года была реорганизована в кадетский корпус. По окончании корпуса 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1888Куприн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поступил в III Александровское военное училище, готовившее пехотных офицеров.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www.kuprin.de/photos/kupri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716" y="3212976"/>
            <a:ext cx="2172922" cy="3409503"/>
          </a:xfrm>
          <a:prstGeom prst="rect">
            <a:avLst/>
          </a:prstGeom>
          <a:noFill/>
        </p:spPr>
      </p:pic>
      <p:pic>
        <p:nvPicPr>
          <p:cNvPr id="4" name="Picture 4" descr="http://www.kuprin.de/photos/kupr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2" y="3212976"/>
            <a:ext cx="2057735" cy="3396260"/>
          </a:xfrm>
          <a:prstGeom prst="rect">
            <a:avLst/>
          </a:prstGeom>
          <a:noFill/>
        </p:spPr>
      </p:pic>
      <p:pic>
        <p:nvPicPr>
          <p:cNvPr id="5" name="Picture 6" descr="http://www.kuprin.de/photos/ale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21" y="82037"/>
            <a:ext cx="4573051" cy="3033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Куприн одну из своих писательских заповедей сформулировал так: «Ты — репортер жизни… суйся решительно всюду… влезь в самую гущу жизни…»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Первые произведения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Повесть «Впотьмах» (1893)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«Лунной ночью» (1893)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Первые книги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сборник очерков «Киевские типы» (1896)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сборник рассказов «Миниатюры» (1897).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929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Мир в сознании Куприна все больше делился надвое. С одной стороны, нетронутая, свободная природная стихия, с другой — мир современной цивилизации, во многом уродливый, фальшивый, неправедный. Один мир жил вопреки другому. Куприн не колебался в выборе между ними: он всецело доверял природе, его влекло к «естественному» человеку, к непосредственным натурам. </a:t>
            </a:r>
            <a:br>
              <a:rPr lang="ru-RU" sz="2400" dirty="0" smtClean="0"/>
            </a:br>
            <a:r>
              <a:rPr lang="ru-RU" sz="2800" dirty="0" smtClean="0"/>
              <a:t>«Лесная глушь» (1898), «На глухарей» (1899), «Олеся» (1898)</a:t>
            </a:r>
            <a:br>
              <a:rPr lang="ru-RU" sz="28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«Любовь… одна дороже богатства, славы и мудрости… дороже самой жизни,  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потому что даже жизнью она не дорожит и не боится смерти.»  (А.И.Куприн)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С.И.Ожегов: Любовь – чувство самоотверженной, сердечной привязанности.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В.И.Даль: Любить – чувствовать любовь, сильную привязанность, начиная от склонности до страсти, сильное желание, хотенье; избранье и предпочтенье кого-либо по воле, волею (не рассудком), иногда и вовсе безотчетно и безрассудно.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0"/>
            <a:ext cx="284380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Весной 1897 года А.И Куприн находился в Полесье. Впечатления этой поездки послужили основой создания повести.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«Я люблю Россию и привязан к её земле. Я с радостью провожу  время в с простой русской деревне: поле, лес, размах русской природы…»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Картинка 445 из 1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0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1039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«Любовь… одна дороже богатства, славы и мудрости… дороже самой жизни,                        потому что даже жизнью она не дорожит и не боится смерти.»  (А.И.Куприн)  </vt:lpstr>
      <vt:lpstr>Слайд 9</vt:lpstr>
      <vt:lpstr>«Судьба забросила   меня  на  целых  шесть  месяцев  в  глухую   деревушку Волынской губернии, на окраину Полесья, и охота была единственным  моим занятием и удовольствием…»  С какой целью молодой "паныч" Иван Тимофеевич приезжает в глухую деревушку Волынской губернии?</vt:lpstr>
      <vt:lpstr>«…Было так тихо, как   только  бывает  в  лесу  зимою  в  безветренный   день. Нависшие на  ветвях  пышные  комья  снега  давили  их  книзу,  прида-вая   им чудесный, праздничный и холодный вид. По временам  срыва-лась с   вершины тоненькая веточка, и чрезвычайно ясно слышалось, как она, падая, с  легким треском задевала за другие ветви.  Снег розовел на солнце и синел  в  тени. Мной   овладело тихое очарование этого торжественного, холодного  безмолвия, и мне казалось, что я чувствую, как время  медленно  и   бесшумно  проходит мимо меня...» </vt:lpstr>
      <vt:lpstr>Слайд 12</vt:lpstr>
      <vt:lpstr> «Голос, певший песню, вдруг оборвался совсем близко около хаты,   громко звякнула железная клямка и в просвете быстро распахнувшейся  двери показалась  рослая  смеющаяся   девушка…»  </vt:lpstr>
      <vt:lpstr>« - А ведь ты не знаешь, Ярмола, где я был сегодня- сказал  я,  заранее представляя себе удивление полесовщика.    - Отчего же мне не знать?- грубо  проворчал  Ярмола.-Известно,  к ведьмакам ходили...»  </vt:lpstr>
      <vt:lpstr>Слайд 15</vt:lpstr>
      <vt:lpstr>Слайд 16</vt:lpstr>
      <vt:lpstr> Развитие отношений  между героями</vt:lpstr>
      <vt:lpstr>Слайд 18</vt:lpstr>
      <vt:lpstr>Иван Тимофеевич </vt:lpstr>
      <vt:lpstr>Слайд 20</vt:lpstr>
      <vt:lpstr>Нитка дешёвых красных бус – символ нежной, великодушной любви Олеси</vt:lpstr>
      <vt:lpstr>Слайд 22</vt:lpstr>
      <vt:lpstr>Слайд 23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Вечерняя школа</cp:lastModifiedBy>
  <cp:revision>133</cp:revision>
  <dcterms:created xsi:type="dcterms:W3CDTF">2012-02-10T14:29:20Z</dcterms:created>
  <dcterms:modified xsi:type="dcterms:W3CDTF">2017-03-09T06:20:41Z</dcterms:modified>
</cp:coreProperties>
</file>