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2" r:id="rId5"/>
    <p:sldId id="268" r:id="rId6"/>
    <p:sldId id="273" r:id="rId7"/>
    <p:sldId id="269" r:id="rId8"/>
    <p:sldId id="270" r:id="rId9"/>
    <p:sldId id="262" r:id="rId10"/>
    <p:sldId id="271" r:id="rId11"/>
    <p:sldId id="280" r:id="rId12"/>
    <p:sldId id="260" r:id="rId13"/>
    <p:sldId id="259" r:id="rId14"/>
    <p:sldId id="261" r:id="rId15"/>
    <p:sldId id="274" r:id="rId16"/>
    <p:sldId id="275" r:id="rId17"/>
    <p:sldId id="264" r:id="rId18"/>
    <p:sldId id="263" r:id="rId19"/>
    <p:sldId id="26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35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4968552" cy="2808312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i="1" kern="18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i="1" kern="18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200" i="1" kern="18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ПРОЕКТ</a:t>
            </a:r>
            <a:br>
              <a:rPr lang="ru-RU" sz="3200" i="1" kern="18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200" i="1" kern="18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i="1" kern="18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200" i="1" kern="18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«Неделя театра»</a:t>
            </a:r>
            <a:br>
              <a:rPr lang="ru-RU" sz="3200" i="1" kern="18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200" i="1" kern="18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i="1" kern="18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600" i="1" kern="18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(для детей второй группы раннего возраста)</a:t>
            </a:r>
            <a:endParaRPr lang="ru-RU" sz="1600" dirty="0">
              <a:solidFill>
                <a:srgbClr val="7030A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4293096"/>
            <a:ext cx="6575748" cy="2081826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МБДОУ «</a:t>
            </a:r>
            <a:r>
              <a:rPr lang="ru-RU" dirty="0" err="1" smtClean="0">
                <a:solidFill>
                  <a:srgbClr val="7030A0"/>
                </a:solidFill>
              </a:rPr>
              <a:t>Зубово</a:t>
            </a:r>
            <a:r>
              <a:rPr lang="ru-RU" dirty="0" smtClean="0">
                <a:solidFill>
                  <a:srgbClr val="7030A0"/>
                </a:solidFill>
              </a:rPr>
              <a:t>-Полянский детский сад №1 «Сказка» комбинированного вида»</a:t>
            </a:r>
          </a:p>
          <a:p>
            <a:pPr algn="r"/>
            <a:r>
              <a:rPr lang="ru-RU" dirty="0" smtClean="0">
                <a:solidFill>
                  <a:srgbClr val="7030A0"/>
                </a:solidFill>
              </a:rPr>
              <a:t>Воспитатели: </a:t>
            </a:r>
          </a:p>
          <a:p>
            <a:pPr algn="r"/>
            <a:r>
              <a:rPr lang="ru-RU" dirty="0" smtClean="0">
                <a:solidFill>
                  <a:srgbClr val="7030A0"/>
                </a:solidFill>
              </a:rPr>
              <a:t>  </a:t>
            </a:r>
            <a:r>
              <a:rPr lang="ru-RU" dirty="0" err="1" smtClean="0">
                <a:solidFill>
                  <a:srgbClr val="7030A0"/>
                </a:solidFill>
              </a:rPr>
              <a:t>Борькина</a:t>
            </a:r>
            <a:r>
              <a:rPr lang="ru-RU" dirty="0" smtClean="0">
                <a:solidFill>
                  <a:srgbClr val="7030A0"/>
                </a:solidFill>
              </a:rPr>
              <a:t> Н.М.</a:t>
            </a:r>
          </a:p>
          <a:p>
            <a:pPr algn="r"/>
            <a:r>
              <a:rPr lang="ru-RU" dirty="0" smtClean="0">
                <a:solidFill>
                  <a:srgbClr val="7030A0"/>
                </a:solidFill>
              </a:rPr>
              <a:t> Беляева Н.М.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26" name="Picture 2" descr="K:\ОПЫТ РАБОТЫ\Новая папка\IMG_20170130_1655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7146"/>
            <a:ext cx="2849588" cy="379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998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2808312" cy="171420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Настольный… 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K:\ОПЫТ РАБОТЫ\Новая папка\IMG_20170201_17390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User\Desktop\Новая папка (8)\PICT40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62405"/>
            <a:ext cx="4752528" cy="3475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2253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188640"/>
            <a:ext cx="3384376" cy="1224136"/>
          </a:xfrm>
        </p:spPr>
        <p:txBody>
          <a:bodyPr/>
          <a:lstStyle/>
          <a:p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Настольный…</a:t>
            </a:r>
            <a:endParaRPr lang="ru-RU" dirty="0"/>
          </a:p>
        </p:txBody>
      </p:sp>
      <p:pic>
        <p:nvPicPr>
          <p:cNvPr id="5122" name="Picture 2" descr="J:\DCIM\110PHOTO\SAM_020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80928"/>
            <a:ext cx="4875857" cy="36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J:\DCIM\110PHOTO\SAM_02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320480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6" name="Picture 6" descr="http://marschool6.ucoz.ru/new_2015/f_06950d505095748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73016"/>
            <a:ext cx="28575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09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456384" cy="121014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Настольный…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K:\ОПЫТ РАБОТЫ\Новая папка\SAM_01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4644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ati-sgk.ru/tl_files/personalij/kukly-personalij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240555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K:\ОПЫТ РАБОТЫ\Новая папка\SAM_98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39529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597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384376" cy="121014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прищепках…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K:\ОПЫТ РАБОТЫ\Новая папка\IMG_20170130_15481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655218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:\ОПЫТ РАБОТЫ\Новая папка\SAM_01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justclickit.ru/smiles/image/emotions/emotions%20(1502)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77072"/>
            <a:ext cx="2160240" cy="232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16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3280792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Би-Ба-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K:\ОПЫТ РАБОТЫ\Новая папка\IMG_20170201_17284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7394"/>
            <a:ext cx="3528392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:\ОПЫТ РАБОТЫ\Новая папка\IMG_20170130_1658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356439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edu.glavsprav.ru/_static/_articles/617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037991"/>
            <a:ext cx="1931200" cy="154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476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3640832" cy="1143000"/>
          </a:xfrm>
        </p:spPr>
        <p:txBody>
          <a:bodyPr>
            <a:normAutofit/>
          </a:bodyPr>
          <a:lstStyle/>
          <a:p>
            <a:pPr algn="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дисках…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J:\DCIM\110PHOTO\SAM_02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4731841" cy="354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J:\DCIM\110PHOTO\SAM_02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40968"/>
            <a:ext cx="4536504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https://im1-tub-ru.yandex.net/i?id=04709a54b55b56b46b2a39288c5aac17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49080"/>
            <a:ext cx="2376264" cy="16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362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гапите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J:\DCIM\110PHOTO\SAM_021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498166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805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о трудолюбии, взаимопомощи. Изготовление атрибутов, декораций, героев сказок «Теремок». «Репка», «Колобок».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Поддерживать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 помогать взрослым. Воспитывать интерес к труду , 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взаимопомощи,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дружелюбия.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K:\ОПЫТ РАБОТЫ\Новая папка\SAM_994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4464496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K:\ОПЫТ РАБОТЫ\Новая папка\SAM_99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52936"/>
            <a:ext cx="2880320" cy="38027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013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стихотворения «Тили-тили – бом! загорелся Кошкин дом» Сказки: «Колобок», «Волк и козлята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b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 и беседа по содержанию сказки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474840" cy="487375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художественных произведений знакомить с правилами безопасного для человека и окружающего мира поведения.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бдительность с чужими людьми, разъяснить, что опасности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подстерегать не только на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улице,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и дома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с детей с народным творчеством. Дать представление о животных леса , вызвать желание внимательно рассматривать картину, отвечать на вопросы по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содержанию,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речь,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память, внимание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тактильные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зрительные ощущения.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эмоциональный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отклик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желание участвовать в играх.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 descr="K:\ОПЫТ РАБОТЫ\Новая папка\SAM_9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76872"/>
            <a:ext cx="3648404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66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064896" cy="19302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ООД: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в страну сказок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разных видов 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театрализации.</a:t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«Курочка Ряба» 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магните; 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Смешарики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»-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прищепках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Теремок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бибабо,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на лопатках; «Колобок» - 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би-ба-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Маша и медведь» - театр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гапите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131840" y="2132856"/>
            <a:ext cx="2520280" cy="43410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пользоваться (по подражанию) высотой и силой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голоса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Развивать познавательную активность , обогащать словарь.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интонационную выразительность речи, упражнять 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четком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произношении звуков, вызвать желание активно участвовать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общем разговоре.</a:t>
            </a:r>
          </a:p>
          <a:p>
            <a:endParaRPr lang="ru-RU" dirty="0"/>
          </a:p>
        </p:txBody>
      </p:sp>
      <p:pic>
        <p:nvPicPr>
          <p:cNvPr id="4" name="Picture 2" descr="K:\ОПЫТ РАБОТЫ\Новая папка\IMG_20170201_1725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72816"/>
            <a:ext cx="297033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K:\ОПЫТ РАБОТЫ\Новая папка\IMG_20170130_1658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9876"/>
            <a:ext cx="2808312" cy="38094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683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темы:</a:t>
            </a:r>
            <a:b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7467600" cy="3744416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привлекает всех ребят, но некоторые из них в силу своих психологических особенностей боятся групповой деятельности. Это боязнь   общения, замкнутости в своих переживаниях, опасения быть осмеянным сверстниками или получать негативную оценку своих поступков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взрослыми-все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обрушивается на маленького человека, загоняя в мир страхов и сомнений. Как привлечь таких малышей к театрализованным играм? Как помочь им преодолеть неуверенность в себе, научить общаться со сверстниками и взрослыми? Эту проблему можно решить с помощью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игр-драматизаций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разных видов театра.</a:t>
            </a:r>
          </a:p>
        </p:txBody>
      </p:sp>
      <p:pic>
        <p:nvPicPr>
          <p:cNvPr id="4" name="Picture 2" descr="http://velikol.ru/dostc/%D0%A1%D1%86%D0%B5%D0%BD%D0%B0%D1%80%D0%B8%D0%B9+%D1%81%D0%BA%D0%B0%D0%B7%D0%BA%D0%B8+%C2%AB%D1%80%D0%B5%D0%BF%D0%BA%D0%B0%C2%BBc/1774696_html_m77d73f3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4566">
            <a:off x="4949689" y="4095655"/>
            <a:ext cx="3456384" cy="276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dduyt.ru/forum/imgs/560481f1f118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3136"/>
            <a:ext cx="1540671" cy="193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279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творчество: </a:t>
            </a:r>
            <a:b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свободное рисование-раскраски по сказкам; </a:t>
            </a:r>
            <a:b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Колобок»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419872" y="1600200"/>
            <a:ext cx="2592288" cy="5141168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Проявлять творческие способности. Формировать умение раскатывать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круговыми движениями ладоней для изображения колобка.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детей на характер героя. Развивать наглядно образное мышление. Воспитывать внимание , стимулировать фантазию.</a:t>
            </a:r>
          </a:p>
          <a:p>
            <a:endParaRPr lang="ru-RU" dirty="0"/>
          </a:p>
        </p:txBody>
      </p:sp>
      <p:pic>
        <p:nvPicPr>
          <p:cNvPr id="4" name="Рисунок 3" descr="K:\ОПЫТ РАБОТЫ\Новая папка\IMG_20161215_17104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1" y="1867222"/>
            <a:ext cx="3031485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K:\ОПЫТ РАБОТЫ\Новая папка\IMG_20161215_1736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06560"/>
            <a:ext cx="2589644" cy="3921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7215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35416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Прослушивание детских песен по сказкам (аудиозаписи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Воспитывать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музыке понимать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характер, эмоционально реагировать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11266" name="Picture 2" descr="http://velikol.ru/dostc/%D0%A1%D1%86%D0%B5%D0%BD%D0%B0%D1%80%D0%B8%D0%B9+%D1%81%D0%BA%D0%B0%D0%B7%D0%BA%D0%B8+%C2%AB%D1%80%D0%B5%D0%BF%D0%BA%D0%B0%C2%BBc/1774696_html_m77d73f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348880"/>
            <a:ext cx="522058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playing-field.ru/img/2015/051900/26146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3145499" cy="369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703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 «Неделя театра»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родителями: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родителей: «Театр и родители», «Театрализованная деятельность в детском саду индивидуальные беседы. Привлечение родителей в изготовление масок , ширмы для театра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проекта: 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Анализируя проделанную работу, можно сделать выводы: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разработанного проекта выбрана с учетом возрастных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особенностей детей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младшего возраста и объема информации, которая может быть ими воспринята, что положительно повлияло на различные виды их деятельности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интеллектуальную, познавательную, художественно-речевую);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отмечалась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положительная реакция и эмоциональный отклик детей на знакомство с разными видами театра , дети проявляли интерес и желание играть с куклами ; возросла речевая активность детей, что положительно повлияло на самостоятельную игровую деятельность детей, дети осуществляли ролевой диалог, а так же сами инсценировали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098" name="Picture 2" descr="http://madou10com.ucoz.ru/administ/roditeli/zagruzhennoe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3531"/>
            <a:ext cx="1800200" cy="207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588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3541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2" name="Picture 6" descr="http://psiholik.ru/zagadka-sidit-devica-v-temnice-a-kosa-na-ulice/912450_html_m37505a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222227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J:\DCIM\110PHOTO\SAM_022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1772816"/>
            <a:ext cx="5976665" cy="448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501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7467600" cy="5925272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видов театра: пальчиковый,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стаканчиковый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би-ба-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магните, на палочках, на прищепках, на дисках, для устранения психологических проблем. Пробудить интерес детей и родителей к театру вовлечь родителей в жизнь детского сада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речь: обогащать словарь, формировать умение строить предложения, - добиваясь правильного и четкого произношения 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играх-драматизациях - с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разного вида театра и игр.-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доброжелательное общение друг с другом, развивать фантазию и воображение детей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систематически проводить игры-драматизации с использованием разных видов театра и игр, и обеспечить целенаправленное руководство ими, то дети научатся общаться со сверстниками, возрастет активность речи детей, также повысится активность родителей и укрепится связь между ДОУ и семьи. </a:t>
            </a:r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www.krbibl.ru/Children%20NEW/Meropriytie/KCBSDedBidl/040915/img/1%20(16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1726451" cy="218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445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7200800" cy="28663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Этапы реализации проекта:</a:t>
            </a:r>
            <a:b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русских народных сказок, подбор иллюстраций и </a:t>
            </a:r>
            <a:b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 к сказкам, беседы, распределение ролей</a:t>
            </a:r>
            <a:b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заучивание фраз, изготовление декораций, атрибутов,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подборка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костюмов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Picture 8" descr="http://previews.123rf.com/images/aliasching/aliasching1403/aliasching140300209/26552261-Kids-reading-on-a-big-pile-of-books-Stock-Photo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8539" y="1271932"/>
            <a:ext cx="2009023" cy="200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:\ОПЫТ РАБОТЫ\Новая папка\IMG_20170201_180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" y="2708920"/>
            <a:ext cx="3466837" cy="260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:\ОПЫТ РАБОТЫ\Новая папка\IMG_20170201_1728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03594"/>
            <a:ext cx="3672408" cy="275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106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G:\DCIM\110PHOTO\SAM_0179.JPG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884743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G:\DCIM\110PHOTO\SAM_018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3858547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G:\DCIM\110PHOTO\SAM_018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15235"/>
            <a:ext cx="2269103" cy="2737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8" name="Picture 6" descr="http://www.cliparthut.com/clip-arts/754/student-books-754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64115"/>
            <a:ext cx="1827054" cy="158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253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274638"/>
            <a:ext cx="2448272" cy="85010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игры: «Лиса», «Зайчики и волк»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«Заинька попляши». 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играть в подвижные игры с простым содержанием, несложными движениями. Способствовать совершенствованию основных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движений (ходьба, бег, бросание).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Подражательные 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животным:</a:t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ходьба, бег, прыжки(заяц, волк, медведь, лиса)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выразительность движений, умение передавать простейшие действия некоторых персонажей. </a:t>
            </a:r>
            <a:r>
              <a:rPr lang="ru-RU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126" name="Picture 6" descr="http://www.eduportal44.ru/Buy/Iva/%D1%82%D0%B5%D0%B0%D1%82%D1%80/DocLib/80701564_f_4dd3b7449ef9c%20%D0%BA%D0%BE%D0%BF%D0%B8%D1%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28927"/>
            <a:ext cx="1785506" cy="181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167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ОПЫТ РАБОТЫ\Новая папка\IMG_20170130_16522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5948"/>
            <a:ext cx="3168352" cy="422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K:\ОПЫТ РАБОТЫ\Новая папка\SAM_00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40060"/>
            <a:ext cx="4392488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http://image-se.ru/images/1389784_kliparty-vol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1580461" cy="18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hoto-zhurnal.ru/images/310397_zaichih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65051"/>
            <a:ext cx="213807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88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ОПЫТ РАБОТЫ\Новая папка\IMG_20170130_16495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8826"/>
            <a:ext cx="3493200" cy="4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K:\ОПЫТ РАБОТЫ\Новая папка\SAM_019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48680"/>
            <a:ext cx="3168352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K:\ОПЫТ РАБОТЫ\Новая папка\IMG_20161219_1749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12976"/>
            <a:ext cx="2808312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http://dduyt.ru/forum/imgs/560481f1f118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37112"/>
            <a:ext cx="1540671" cy="193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401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2146250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</a:t>
            </a:r>
            <a:b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использование театров</a:t>
            </a:r>
            <a:b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Обращать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детей на согласованность в действиях и совместном участие в 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общем (коллективном деле). Способствовать проявлению </a:t>
            </a:r>
            <a:b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самостоятельности , активности в игре с персонажами –игрушками.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Пальчиковый…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K:\ОПЫТ РАБОТЫ\Новая папка\IMG_20170201_17121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0768"/>
            <a:ext cx="3240360" cy="43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K:\ОПЫТ РАБОТЫ\Новая папка\IMG_20170201_1707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096344" cy="412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maam.ru/upload/blogs/42d7b7bd880be3240eff5a4a55f625bf.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653136"/>
            <a:ext cx="2343572" cy="175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8868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304</TotalTime>
  <Words>671</Words>
  <Application>Microsoft Office PowerPoint</Application>
  <PresentationFormat>Экран (4:3)</PresentationFormat>
  <Paragraphs>47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Эркер</vt:lpstr>
      <vt:lpstr> ПРОЕКТ  «Неделя театра»  (для детей второй группы раннего возраста)</vt:lpstr>
      <vt:lpstr>Актуальность темы: </vt:lpstr>
      <vt:lpstr>Цель проекта: </vt:lpstr>
      <vt:lpstr>          Этапы реализации проекта:  I этап   Чтение русских народных сказок, подбор иллюстраций и  картин к сказкам, беседы, распределение ролей и заучивание фраз, изготовление декораций, атрибутов,  подборка костюмов </vt:lpstr>
      <vt:lpstr>Презентация PowerPoint</vt:lpstr>
      <vt:lpstr>II этап </vt:lpstr>
      <vt:lpstr>Презентация PowerPoint</vt:lpstr>
      <vt:lpstr>Презентация PowerPoint</vt:lpstr>
      <vt:lpstr>                                                                                                                    использование театров  Задачи: Обращать внимание детей на согласованность в действиях и совместном участие в в общем (коллективном деле). Способствовать проявлению  самостоятельности , активности в игре с персонажами –игрушками.                                                    Пальчиковый….</vt:lpstr>
      <vt:lpstr>Настольный… </vt:lpstr>
      <vt:lpstr>Настольный…</vt:lpstr>
      <vt:lpstr>Настольный…</vt:lpstr>
      <vt:lpstr>На прищепках…</vt:lpstr>
      <vt:lpstr>Би-Ба-Бо…</vt:lpstr>
      <vt:lpstr>На дисках…</vt:lpstr>
      <vt:lpstr>На гапите…</vt:lpstr>
      <vt:lpstr>Беседы о трудолюбии, взаимопомощи. Изготовление атрибутов, декораций, героев сказок «Теремок». «Репка», «Колобок».</vt:lpstr>
      <vt:lpstr>Чтение стихотворения «Тили-тили – бом! загорелся Кошкин дом» Сказки: «Колобок», «Волк и козлята».  Рассматривание иллюстраций и беседа по содержанию сказки</vt:lpstr>
      <vt:lpstr>ООД: «Путешествие в страну сказок»  с использованием разных видов  театрализации. «Курочка Ряба» - театр на магните; «Смешарики»-театр на прищепках  «Теремок» -  бибабо, театр на лопатках; «Колобок» -  би-ба-бо  «Маша и медведь» - театр на гапите  </vt:lpstr>
      <vt:lpstr>Художественное творчество:  свободное рисование-раскраски по сказкам;  лепка «Колобок»</vt:lpstr>
      <vt:lpstr>Музыка Прослушивание детских песен по сказкам (аудиозаписи). </vt:lpstr>
      <vt:lpstr>III этап</vt:lpstr>
      <vt:lpstr>СПАСИБО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творческих способностей детей через театральную деятельность</dc:title>
  <dc:creator>Пользователь</dc:creator>
  <cp:lastModifiedBy>Пользователь</cp:lastModifiedBy>
  <cp:revision>23</cp:revision>
  <dcterms:created xsi:type="dcterms:W3CDTF">2017-02-13T07:14:20Z</dcterms:created>
  <dcterms:modified xsi:type="dcterms:W3CDTF">2017-03-10T07:12:16Z</dcterms:modified>
</cp:coreProperties>
</file>