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75935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55536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184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55437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110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81229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356848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115707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2130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B0BDF04-6280-475B-98AF-8CCE616BE620}" type="datetimeFigureOut">
              <a:rPr lang="ru-RU" smtClean="0"/>
              <a:t>01.09.2016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362831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0BDF04-6280-475B-98AF-8CCE616BE620}" type="datetimeFigureOut">
              <a:rPr lang="ru-RU" smtClean="0"/>
              <a:t>01.09.2016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8226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0BDF04-6280-475B-98AF-8CCE616BE620}" type="datetimeFigureOut">
              <a:rPr lang="ru-RU" smtClean="0"/>
              <a:t>01.09.2016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14008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0BDF04-6280-475B-98AF-8CCE616BE620}" type="datetimeFigureOut">
              <a:rPr lang="ru-RU" smtClean="0"/>
              <a:t>01.09.2016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56276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BDF04-6280-475B-98AF-8CCE616BE620}" type="datetimeFigureOut">
              <a:rPr lang="ru-RU" smtClean="0"/>
              <a:t>01.09.2016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320075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0BDF04-6280-475B-98AF-8CCE616BE620}" type="datetimeFigureOut">
              <a:rPr lang="ru-RU" smtClean="0"/>
              <a:t>01.09.2016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36397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0BDF04-6280-475B-98AF-8CCE616BE620}" type="datetimeFigureOut">
              <a:rPr lang="ru-RU" smtClean="0"/>
              <a:t>01.09.2016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0FDEB4-8BC9-4F50-93C4-293934CC4ADC}" type="slidenum">
              <a:rPr lang="ru-RU" smtClean="0"/>
              <a:t>‹#›</a:t>
            </a:fld>
            <a:endParaRPr lang="ru-RU"/>
          </a:p>
        </p:txBody>
      </p:sp>
    </p:spTree>
    <p:extLst>
      <p:ext uri="{BB962C8B-B14F-4D97-AF65-F5344CB8AC3E}">
        <p14:creationId xmlns:p14="http://schemas.microsoft.com/office/powerpoint/2010/main" val="214382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0BDF04-6280-475B-98AF-8CCE616BE620}" type="datetimeFigureOut">
              <a:rPr lang="ru-RU" smtClean="0"/>
              <a:t>01.09.2016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0FDEB4-8BC9-4F50-93C4-293934CC4ADC}" type="slidenum">
              <a:rPr lang="ru-RU" smtClean="0"/>
              <a:t>‹#›</a:t>
            </a:fld>
            <a:endParaRPr lang="ru-RU"/>
          </a:p>
        </p:txBody>
      </p:sp>
    </p:spTree>
    <p:extLst>
      <p:ext uri="{BB962C8B-B14F-4D97-AF65-F5344CB8AC3E}">
        <p14:creationId xmlns:p14="http://schemas.microsoft.com/office/powerpoint/2010/main" val="30120270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2880"/>
            <a:ext cx="12024360" cy="6240780"/>
          </a:xfrm>
        </p:spPr>
        <p:txBody>
          <a:bodyPr>
            <a:normAutofit fontScale="90000"/>
          </a:bodyPr>
          <a:lstStyle/>
          <a:p>
            <a:pPr>
              <a:lnSpc>
                <a:spcPct val="200000"/>
              </a:lnSpc>
            </a:pP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i="1" dirty="0" smtClean="0">
                <a:solidFill>
                  <a:schemeClr val="tx1"/>
                </a:solidFill>
              </a:rPr>
              <a:t>Презентацию подготовила:</a:t>
            </a:r>
            <a:br>
              <a:rPr lang="ru-RU" b="1" i="1" dirty="0" smtClean="0">
                <a:solidFill>
                  <a:schemeClr val="tx1"/>
                </a:solidFill>
              </a:rPr>
            </a:br>
            <a:r>
              <a:rPr lang="ru-RU" b="1" i="1" dirty="0" smtClean="0">
                <a:solidFill>
                  <a:schemeClr val="tx1"/>
                </a:solidFill>
              </a:rPr>
              <a:t>Воспитатель МБДОУ «Советский детский сад №2 «Березка»</a:t>
            </a:r>
            <a:br>
              <a:rPr lang="ru-RU" b="1" i="1" dirty="0" smtClean="0">
                <a:solidFill>
                  <a:schemeClr val="tx1"/>
                </a:solidFill>
              </a:rPr>
            </a:br>
            <a:r>
              <a:rPr lang="ru-RU" b="1" i="1" dirty="0" smtClean="0">
                <a:solidFill>
                  <a:schemeClr val="tx1"/>
                </a:solidFill>
              </a:rPr>
              <a:t>Расторгуева Людмила Владимировна</a:t>
            </a:r>
            <a:endParaRPr lang="ru-RU" b="1" i="1" dirty="0">
              <a:solidFill>
                <a:schemeClr val="tx1"/>
              </a:solidFill>
            </a:endParaRPr>
          </a:p>
        </p:txBody>
      </p:sp>
    </p:spTree>
    <p:extLst>
      <p:ext uri="{BB962C8B-B14F-4D97-AF65-F5344CB8AC3E}">
        <p14:creationId xmlns:p14="http://schemas.microsoft.com/office/powerpoint/2010/main" val="149765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338667" y="5669280"/>
            <a:ext cx="11514666" cy="1188720"/>
          </a:xfrm>
        </p:spPr>
        <p:txBody>
          <a:bodyPr anchor="ctr">
            <a:noAutofit/>
          </a:bodyPr>
          <a:lstStyle/>
          <a:p>
            <a:pPr lvl="0" algn="ctr"/>
            <a:r>
              <a:rPr lang="ru-RU" sz="5000" b="1" u="sng" dirty="0">
                <a:solidFill>
                  <a:schemeClr val="tx1"/>
                </a:solidFill>
              </a:rPr>
              <a:t>Старайтесь поддерживать режим дня даже в выходные дни.</a:t>
            </a:r>
            <a:br>
              <a:rPr lang="ru-RU" sz="5000" b="1" u="sng" dirty="0">
                <a:solidFill>
                  <a:schemeClr val="tx1"/>
                </a:solidFill>
              </a:rPr>
            </a:br>
            <a:endParaRPr lang="ru-RU" sz="5000" b="1" u="sng" dirty="0">
              <a:solidFill>
                <a:schemeClr val="tx1"/>
              </a:solidFill>
            </a:endParaRPr>
          </a:p>
        </p:txBody>
      </p:sp>
    </p:spTree>
    <p:extLst>
      <p:ext uri="{BB962C8B-B14F-4D97-AF65-F5344CB8AC3E}">
        <p14:creationId xmlns:p14="http://schemas.microsoft.com/office/powerpoint/2010/main" val="2407004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97180" y="3474720"/>
            <a:ext cx="6903720" cy="2948940"/>
          </a:xfrm>
        </p:spPr>
        <p:txBody>
          <a:bodyPr anchor="b">
            <a:normAutofit/>
          </a:bodyPr>
          <a:lstStyle/>
          <a:p>
            <a:pPr lvl="0"/>
            <a:r>
              <a:rPr lang="ru-RU" sz="4000" b="1" dirty="0">
                <a:solidFill>
                  <a:schemeClr val="tx1"/>
                </a:solidFill>
              </a:rPr>
              <a:t>Не давайте ребенку собой манипулировать.</a:t>
            </a:r>
            <a:br>
              <a:rPr lang="ru-RU" sz="4000" b="1" dirty="0">
                <a:solidFill>
                  <a:schemeClr val="tx1"/>
                </a:solidFill>
              </a:rPr>
            </a:br>
            <a:endParaRPr lang="ru-RU" sz="4000" b="1" dirty="0">
              <a:solidFill>
                <a:schemeClr val="tx1"/>
              </a:solidFill>
            </a:endParaRPr>
          </a:p>
        </p:txBody>
      </p:sp>
    </p:spTree>
    <p:extLst>
      <p:ext uri="{BB962C8B-B14F-4D97-AF65-F5344CB8AC3E}">
        <p14:creationId xmlns:p14="http://schemas.microsoft.com/office/powerpoint/2010/main" val="176716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82880" y="502920"/>
            <a:ext cx="12009120" cy="6355080"/>
          </a:xfrm>
        </p:spPr>
        <p:txBody>
          <a:bodyPr anchor="b">
            <a:normAutofit/>
          </a:bodyPr>
          <a:lstStyle/>
          <a:p>
            <a:pPr lvl="0"/>
            <a:r>
              <a:rPr lang="ru-RU" sz="4000" b="1" dirty="0">
                <a:solidFill>
                  <a:schemeClr val="tx1"/>
                </a:solidFill>
              </a:rPr>
              <a:t>Обязательно посещайте врача, если вам не нравится, как чувствует себя ваш малыш. Помните, что если вовремя ребенка не начать лечить, то он может разболеться не только сам, но и заразить других деток.</a:t>
            </a:r>
            <a:br>
              <a:rPr lang="ru-RU" sz="4000" b="1" dirty="0">
                <a:solidFill>
                  <a:schemeClr val="tx1"/>
                </a:solidFill>
              </a:rPr>
            </a:br>
            <a:endParaRPr lang="ru-RU" sz="4000" b="1" dirty="0">
              <a:solidFill>
                <a:schemeClr val="tx1"/>
              </a:solidFill>
            </a:endParaRPr>
          </a:p>
        </p:txBody>
      </p:sp>
    </p:spTree>
    <p:extLst>
      <p:ext uri="{BB962C8B-B14F-4D97-AF65-F5344CB8AC3E}">
        <p14:creationId xmlns:p14="http://schemas.microsoft.com/office/powerpoint/2010/main" val="57396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051561"/>
            <a:ext cx="8588202" cy="4989802"/>
          </a:xfrm>
        </p:spPr>
        <p:txBody>
          <a:bodyPr>
            <a:normAutofit/>
          </a:bodyPr>
          <a:lstStyle/>
          <a:p>
            <a:pPr marL="457200" lvl="1" indent="0" algn="ctr">
              <a:buNone/>
            </a:pPr>
            <a:r>
              <a:rPr lang="ru-RU" sz="7200" b="1" i="1" dirty="0" smtClean="0">
                <a:solidFill>
                  <a:schemeClr val="accent1">
                    <a:lumMod val="50000"/>
                  </a:schemeClr>
                </a:solidFill>
                <a:latin typeface="Monotype Corsiva" panose="03010101010201010101" pitchFamily="66" charset="0"/>
              </a:rPr>
              <a:t>АДАПТАЦИЯ </a:t>
            </a:r>
          </a:p>
          <a:p>
            <a:pPr lvl="1" algn="ctr"/>
            <a:endParaRPr lang="ru-RU" sz="7200" b="1" i="1" dirty="0" smtClean="0">
              <a:solidFill>
                <a:schemeClr val="accent1">
                  <a:lumMod val="50000"/>
                </a:schemeClr>
              </a:solidFill>
              <a:latin typeface="Monotype Corsiva" panose="03010101010201010101" pitchFamily="66" charset="0"/>
            </a:endParaRPr>
          </a:p>
          <a:p>
            <a:pPr marL="0" indent="0" algn="ctr">
              <a:buNone/>
            </a:pPr>
            <a:r>
              <a:rPr lang="ru-RU" sz="7200" b="1" i="1" dirty="0" smtClean="0">
                <a:solidFill>
                  <a:schemeClr val="accent1">
                    <a:lumMod val="50000"/>
                  </a:schemeClr>
                </a:solidFill>
                <a:latin typeface="Monotype Corsiva" panose="03010101010201010101" pitchFamily="66" charset="0"/>
              </a:rPr>
              <a:t>В ДЕТСКОМ САДУ</a:t>
            </a:r>
            <a:endParaRPr lang="ru-RU" sz="7200" b="1" i="1" dirty="0">
              <a:solidFill>
                <a:schemeClr val="accent1">
                  <a:lumMod val="50000"/>
                </a:schemeClr>
              </a:solidFill>
              <a:latin typeface="Monotype Corsiva" panose="03010101010201010101" pitchFamily="66" charset="0"/>
            </a:endParaRPr>
          </a:p>
        </p:txBody>
      </p:sp>
    </p:spTree>
    <p:extLst>
      <p:ext uri="{BB962C8B-B14F-4D97-AF65-F5344CB8AC3E}">
        <p14:creationId xmlns:p14="http://schemas.microsoft.com/office/powerpoint/2010/main" val="896523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4360" y="179249"/>
            <a:ext cx="10812780" cy="6678751"/>
          </a:xfrm>
          <a:prstGeom prst="rect">
            <a:avLst/>
          </a:prstGeom>
        </p:spPr>
        <p:txBody>
          <a:bodyPr wrap="square">
            <a:spAutoFit/>
          </a:bodyPr>
          <a:lstStyle/>
          <a:p>
            <a:pPr marL="28575" algn="ctr">
              <a:lnSpc>
                <a:spcPct val="107000"/>
              </a:lnSpc>
              <a:spcAft>
                <a:spcPts val="800"/>
              </a:spcAft>
            </a:pPr>
            <a:r>
              <a:rPr lang="ru-RU" sz="4000" b="1" dirty="0" smtClean="0">
                <a:effectLst/>
                <a:latin typeface="Times New Roman" panose="02020603050405020304" pitchFamily="18" charset="0"/>
                <a:ea typeface="Calibri" panose="020F0502020204030204" pitchFamily="34" charset="0"/>
                <a:cs typeface="Times New Roman" panose="02020603050405020304" pitchFamily="18" charset="0"/>
              </a:rPr>
              <a:t>Не стоит реагировать на все эмоции своего чада. Дети — прекрасные манипуляторы, они всегда знают точно, как надо давить на жалость своих родителей. Если ваш малыш плачет при расставании, то это совершенно не означает, что он будет плакать весь день напролет. Очень часто бывает, что они успокаиваются буквально через несколько минут после ухода взрослого и спокойно проводят весь день, играя с другими детьми.</a:t>
            </a:r>
            <a:endParaRPr lang="ru-RU"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6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51459"/>
            <a:ext cx="12024360" cy="6217921"/>
          </a:xfrm>
        </p:spPr>
        <p:txBody>
          <a:bodyPr anchor="ctr">
            <a:normAutofit/>
          </a:bodyPr>
          <a:lstStyle/>
          <a:p>
            <a:r>
              <a:rPr lang="ru-RU" sz="7000" b="1" dirty="0">
                <a:latin typeface="Times New Roman" panose="02020603050405020304" pitchFamily="18" charset="0"/>
                <a:cs typeface="Times New Roman" panose="02020603050405020304" pitchFamily="18" charset="0"/>
              </a:rPr>
              <a:t>несколько простых, но важных правил, которые нужно соблюдать в адаптационный период:</a:t>
            </a:r>
          </a:p>
          <a:p>
            <a:endParaRPr lang="ru-RU" b="1" dirty="0"/>
          </a:p>
        </p:txBody>
      </p:sp>
    </p:spTree>
    <p:extLst>
      <p:ext uri="{BB962C8B-B14F-4D97-AF65-F5344CB8AC3E}">
        <p14:creationId xmlns:p14="http://schemas.microsoft.com/office/powerpoint/2010/main" val="111690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719032" cy="7154457"/>
          </a:xfrm>
        </p:spPr>
      </p:pic>
      <p:sp>
        <p:nvSpPr>
          <p:cNvPr id="2" name="Заголовок 1"/>
          <p:cNvSpPr>
            <a:spLocks noGrp="1"/>
          </p:cNvSpPr>
          <p:nvPr>
            <p:ph type="title"/>
          </p:nvPr>
        </p:nvSpPr>
        <p:spPr>
          <a:xfrm>
            <a:off x="0" y="109182"/>
            <a:ext cx="12405815" cy="2016798"/>
          </a:xfrm>
        </p:spPr>
        <p:txBody>
          <a:bodyPr>
            <a:noAutofit/>
          </a:bodyPr>
          <a:lstStyle/>
          <a:p>
            <a:pPr lvl="0" algn="ctr"/>
            <a:r>
              <a:rPr lang="ru-RU" sz="4500" dirty="0">
                <a:solidFill>
                  <a:schemeClr val="tx1"/>
                </a:solidFill>
              </a:rPr>
              <a:t>Настройте себя и малыша на позитивный лад. Обязательно скажите своему чаду после того, как он вернется из детского сада, что он стал совсем взрослым и ответственным.</a:t>
            </a:r>
            <a:br>
              <a:rPr lang="ru-RU" sz="4500" dirty="0">
                <a:solidFill>
                  <a:schemeClr val="tx1"/>
                </a:solidFill>
              </a:rPr>
            </a:br>
            <a:endParaRPr lang="ru-RU" sz="4500" dirty="0">
              <a:solidFill>
                <a:schemeClr val="tx1"/>
              </a:solidFill>
            </a:endParaRPr>
          </a:p>
        </p:txBody>
      </p:sp>
    </p:spTree>
    <p:extLst>
      <p:ext uri="{BB962C8B-B14F-4D97-AF65-F5344CB8AC3E}">
        <p14:creationId xmlns:p14="http://schemas.microsoft.com/office/powerpoint/2010/main" val="45315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360920" cy="6858000"/>
          </a:xfrm>
        </p:spPr>
      </p:pic>
      <p:sp>
        <p:nvSpPr>
          <p:cNvPr id="2" name="Заголовок 1"/>
          <p:cNvSpPr>
            <a:spLocks noGrp="1"/>
          </p:cNvSpPr>
          <p:nvPr>
            <p:ph type="title"/>
          </p:nvPr>
        </p:nvSpPr>
        <p:spPr>
          <a:xfrm>
            <a:off x="7360921" y="525780"/>
            <a:ext cx="4831079" cy="1427480"/>
          </a:xfrm>
        </p:spPr>
        <p:txBody>
          <a:bodyPr>
            <a:normAutofit fontScale="90000"/>
          </a:bodyPr>
          <a:lstStyle/>
          <a:p>
            <a:pPr lvl="0"/>
            <a:r>
              <a:rPr lang="ru-RU" dirty="0">
                <a:solidFill>
                  <a:schemeClr val="tx1"/>
                </a:solidFill>
              </a:rPr>
              <a:t>Не стоит растягивать прощание. Лучше всего быстро прощаться, указывая на то, что вы скоро опять встретитесь. Не показывайте своих переживаний, чтобы малыш не почувствовал себя некомфортно и не стал бояться сам.</a:t>
            </a:r>
            <a:br>
              <a:rPr lang="ru-RU" dirty="0">
                <a:solidFill>
                  <a:schemeClr val="tx1"/>
                </a:solidFill>
              </a:rPr>
            </a:br>
            <a:endParaRPr lang="ru-RU" dirty="0">
              <a:solidFill>
                <a:schemeClr val="tx1"/>
              </a:solidFill>
            </a:endParaRPr>
          </a:p>
        </p:txBody>
      </p:sp>
    </p:spTree>
    <p:extLst>
      <p:ext uri="{BB962C8B-B14F-4D97-AF65-F5344CB8AC3E}">
        <p14:creationId xmlns:p14="http://schemas.microsoft.com/office/powerpoint/2010/main" val="3499829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8" y="0"/>
            <a:ext cx="12170712" cy="6858000"/>
          </a:xfrm>
        </p:spPr>
      </p:pic>
      <p:sp>
        <p:nvSpPr>
          <p:cNvPr id="2" name="Заголовок 1"/>
          <p:cNvSpPr>
            <a:spLocks noGrp="1"/>
          </p:cNvSpPr>
          <p:nvPr>
            <p:ph type="title"/>
          </p:nvPr>
        </p:nvSpPr>
        <p:spPr>
          <a:xfrm>
            <a:off x="677334" y="182880"/>
            <a:ext cx="11278446" cy="1463040"/>
          </a:xfrm>
        </p:spPr>
        <p:txBody>
          <a:bodyPr/>
          <a:lstStyle/>
          <a:p>
            <a:pPr algn="ctr"/>
            <a:r>
              <a:rPr lang="ru-RU" b="1" dirty="0">
                <a:solidFill>
                  <a:schemeClr val="tx1"/>
                </a:solidFill>
              </a:rPr>
              <a:t>Дома должна быть атмосфера любви, доверия и спокойствия</a:t>
            </a:r>
          </a:p>
        </p:txBody>
      </p:sp>
    </p:spTree>
    <p:extLst>
      <p:ext uri="{BB962C8B-B14F-4D97-AF65-F5344CB8AC3E}">
        <p14:creationId xmlns:p14="http://schemas.microsoft.com/office/powerpoint/2010/main" val="49412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96" y="0"/>
            <a:ext cx="12144504" cy="6858000"/>
          </a:xfrm>
        </p:spPr>
      </p:pic>
      <p:sp>
        <p:nvSpPr>
          <p:cNvPr id="2" name="Заголовок 1"/>
          <p:cNvSpPr>
            <a:spLocks noGrp="1"/>
          </p:cNvSpPr>
          <p:nvPr>
            <p:ph type="title"/>
          </p:nvPr>
        </p:nvSpPr>
        <p:spPr>
          <a:xfrm>
            <a:off x="47496" y="4023360"/>
            <a:ext cx="12144504" cy="2491740"/>
          </a:xfrm>
        </p:spPr>
        <p:txBody>
          <a:bodyPr>
            <a:noAutofit/>
          </a:bodyPr>
          <a:lstStyle/>
          <a:p>
            <a:pPr lvl="0"/>
            <a:r>
              <a:rPr lang="ru-RU" sz="3500" b="1" dirty="0">
                <a:solidFill>
                  <a:schemeClr val="bg1"/>
                </a:solidFill>
              </a:rPr>
              <a:t>Уменьшите нагрузку на нервную систему малыша во время адаптации. Уменьшайте количество времени, которое ваш карапуз проводит в возбужденном состоянии (просмотр компьютера, телевизора, посещение многолюдных мест).</a:t>
            </a:r>
            <a:br>
              <a:rPr lang="ru-RU" sz="3500" b="1" dirty="0">
                <a:solidFill>
                  <a:schemeClr val="bg1"/>
                </a:solidFill>
              </a:rPr>
            </a:br>
            <a:endParaRPr lang="ru-RU" sz="3500" b="1" dirty="0">
              <a:solidFill>
                <a:schemeClr val="bg1"/>
              </a:solidFill>
            </a:endParaRPr>
          </a:p>
        </p:txBody>
      </p:sp>
    </p:spTree>
    <p:extLst>
      <p:ext uri="{BB962C8B-B14F-4D97-AF65-F5344CB8AC3E}">
        <p14:creationId xmlns:p14="http://schemas.microsoft.com/office/powerpoint/2010/main" val="340063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182880" y="0"/>
            <a:ext cx="5554980" cy="6858000"/>
          </a:xfrm>
        </p:spPr>
        <p:txBody>
          <a:bodyPr anchor="ctr">
            <a:noAutofit/>
          </a:bodyPr>
          <a:lstStyle/>
          <a:p>
            <a:pPr lvl="0" algn="ctr"/>
            <a:r>
              <a:rPr lang="ru-RU" sz="3500" b="1" dirty="0">
                <a:solidFill>
                  <a:schemeClr val="tx1"/>
                </a:solidFill>
              </a:rPr>
              <a:t>Одевайтесь по погоде. Если боитесь, что ваше чадо замерзнет, положите в ящичек кофту, шапку, которую можно легко одеть воспитателю, если похолодает. Также стоит всегда держать с собой сменную одежду на случай, если малыш испачкается.</a:t>
            </a:r>
            <a:br>
              <a:rPr lang="ru-RU" sz="3500" b="1" dirty="0">
                <a:solidFill>
                  <a:schemeClr val="tx1"/>
                </a:solidFill>
              </a:rPr>
            </a:br>
            <a:endParaRPr lang="ru-RU" sz="3500" b="1" dirty="0">
              <a:solidFill>
                <a:schemeClr val="tx1"/>
              </a:solidFill>
            </a:endParaRPr>
          </a:p>
        </p:txBody>
      </p:sp>
    </p:spTree>
    <p:extLst>
      <p:ext uri="{BB962C8B-B14F-4D97-AF65-F5344CB8AC3E}">
        <p14:creationId xmlns:p14="http://schemas.microsoft.com/office/powerpoint/2010/main" val="608771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TotalTime>
  <Words>295</Words>
  <Application>Microsoft Office PowerPoint</Application>
  <PresentationFormat>Широкоэкранный</PresentationFormat>
  <Paragraphs>14</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Monotype Corsiva</vt:lpstr>
      <vt:lpstr>Times New Roman</vt:lpstr>
      <vt:lpstr>Trebuchet MS</vt:lpstr>
      <vt:lpstr>Wingdings 3</vt:lpstr>
      <vt:lpstr>Грань</vt:lpstr>
      <vt:lpstr>       Презентацию подготовила: Воспитатель МБДОУ «Советский детский сад №2 «Березка» Расторгуева Людмила Владимировна</vt:lpstr>
      <vt:lpstr>Презентация PowerPoint</vt:lpstr>
      <vt:lpstr>Презентация PowerPoint</vt:lpstr>
      <vt:lpstr>Презентация PowerPoint</vt:lpstr>
      <vt:lpstr>Настройте себя и малыша на позитивный лад. Обязательно скажите своему чаду после того, как он вернется из детского сада, что он стал совсем взрослым и ответственным. </vt:lpstr>
      <vt:lpstr>Не стоит растягивать прощание. Лучше всего быстро прощаться, указывая на то, что вы скоро опять встретитесь. Не показывайте своих переживаний, чтобы малыш не почувствовал себя некомфортно и не стал бояться сам. </vt:lpstr>
      <vt:lpstr>Дома должна быть атмосфера любви, доверия и спокойствия</vt:lpstr>
      <vt:lpstr>Уменьшите нагрузку на нервную систему малыша во время адаптации. Уменьшайте количество времени, которое ваш карапуз проводит в возбужденном состоянии (просмотр компьютера, телевизора, посещение многолюдных мест). </vt:lpstr>
      <vt:lpstr>Одевайтесь по погоде. Если боитесь, что ваше чадо замерзнет, положите в ящичек кофту, шапку, которую можно легко одеть воспитателю, если похолодает. Также стоит всегда держать с собой сменную одежду на случай, если малыш испачкается. </vt:lpstr>
      <vt:lpstr>Старайтесь поддерживать режим дня даже в выходные дни. </vt:lpstr>
      <vt:lpstr>Не давайте ребенку собой манипулировать. </vt:lpstr>
      <vt:lpstr>Обязательно посещайте врача, если вам не нравится, как чувствует себя ваш малыш. Помните, что если вовремя ребенка не начать лечить, то он может разболеться не только сам, но и заразить других деток.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Презентацию подготовила: Воспитатель МБДОУ «Советский детский сад №2 «Березка» Расторгуева Людмила Владимировна</dc:title>
  <dc:creator>HP</dc:creator>
  <cp:lastModifiedBy>HP</cp:lastModifiedBy>
  <cp:revision>5</cp:revision>
  <dcterms:created xsi:type="dcterms:W3CDTF">2016-09-01T06:46:11Z</dcterms:created>
  <dcterms:modified xsi:type="dcterms:W3CDTF">2016-09-01T07:16:23Z</dcterms:modified>
</cp:coreProperties>
</file>