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E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890" y="4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2404" y="366184"/>
            <a:ext cx="428628" cy="1524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15280" y="2133602"/>
            <a:ext cx="571504" cy="60346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785794" y="571473"/>
            <a:ext cx="5214974" cy="1271591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Образовательные технологии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Капля 4"/>
          <p:cNvSpPr/>
          <p:nvPr/>
        </p:nvSpPr>
        <p:spPr>
          <a:xfrm rot="18848357">
            <a:off x="1357623" y="2078404"/>
            <a:ext cx="713461" cy="700908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Капля 5"/>
          <p:cNvSpPr/>
          <p:nvPr/>
        </p:nvSpPr>
        <p:spPr>
          <a:xfrm rot="18848357">
            <a:off x="3095275" y="2140055"/>
            <a:ext cx="664241" cy="649050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18848357">
            <a:off x="5338014" y="3842667"/>
            <a:ext cx="610925" cy="601410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8848357">
            <a:off x="4666464" y="2067562"/>
            <a:ext cx="662193" cy="651160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8848357">
            <a:off x="2276249" y="3139130"/>
            <a:ext cx="662194" cy="651161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8848357">
            <a:off x="1061803" y="3782072"/>
            <a:ext cx="662194" cy="651161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8848357">
            <a:off x="3194874" y="3842666"/>
            <a:ext cx="610926" cy="601412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18848357">
            <a:off x="4062198" y="3067693"/>
            <a:ext cx="662194" cy="651159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571612" y="22145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6124" y="22859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760" y="21431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00306" y="32861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4818" y="32146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5860" y="39290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7562" y="39290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0702" y="39290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74" y="6286512"/>
            <a:ext cx="478634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Артпедагогика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Технология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ребенка.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Использование ИКТ.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Триз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Игровая технология.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сследовательской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Технология проектной деятельности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9.Технология  создания предметно развивающей среды.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10. Технология интегрированного обучения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Капля 21"/>
          <p:cNvSpPr/>
          <p:nvPr/>
        </p:nvSpPr>
        <p:spPr>
          <a:xfrm rot="18848357">
            <a:off x="2194743" y="4842799"/>
            <a:ext cx="610926" cy="601412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апля 22"/>
          <p:cNvSpPr/>
          <p:nvPr/>
        </p:nvSpPr>
        <p:spPr>
          <a:xfrm rot="18848357">
            <a:off x="4337883" y="4771360"/>
            <a:ext cx="610926" cy="601412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357430" y="50006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00570" y="485775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65</Words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</cp:revision>
  <dcterms:created xsi:type="dcterms:W3CDTF">2015-09-09T03:56:11Z</dcterms:created>
  <dcterms:modified xsi:type="dcterms:W3CDTF">2015-11-12T12:50:24Z</dcterms:modified>
</cp:coreProperties>
</file>