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5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FAA1CA5-4422-4D3B-855F-A4E909AA9BB4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AE718D6-83E6-4E2A-A103-E3B9BA87A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23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1CA5-4422-4D3B-855F-A4E909AA9BB4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18D6-83E6-4E2A-A103-E3B9BA87A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5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1CA5-4422-4D3B-855F-A4E909AA9BB4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18D6-83E6-4E2A-A103-E3B9BA87A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4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1CA5-4422-4D3B-855F-A4E909AA9BB4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18D6-83E6-4E2A-A103-E3B9BA87A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29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FAA1CA5-4422-4D3B-855F-A4E909AA9BB4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AE718D6-83E6-4E2A-A103-E3B9BA87A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574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1CA5-4422-4D3B-855F-A4E909AA9BB4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18D6-83E6-4E2A-A103-E3B9BA87A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55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1CA5-4422-4D3B-855F-A4E909AA9BB4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18D6-83E6-4E2A-A103-E3B9BA87A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297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1CA5-4422-4D3B-855F-A4E909AA9BB4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18D6-83E6-4E2A-A103-E3B9BA87A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71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1CA5-4422-4D3B-855F-A4E909AA9BB4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18D6-83E6-4E2A-A103-E3B9BA87A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632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1CA5-4422-4D3B-855F-A4E909AA9BB4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E718D6-83E6-4E2A-A103-E3B9BA87A26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267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FAA1CA5-4422-4D3B-855F-A4E909AA9BB4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E718D6-83E6-4E2A-A103-E3B9BA87A26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351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FAA1CA5-4422-4D3B-855F-A4E909AA9BB4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AE718D6-83E6-4E2A-A103-E3B9BA87A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8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96982"/>
            <a:ext cx="9462655" cy="6664036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83725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1"/>
          <a:stretch/>
        </p:blipFill>
        <p:spPr>
          <a:xfrm>
            <a:off x="1316182" y="96982"/>
            <a:ext cx="9545781" cy="6652712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9276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96982"/>
            <a:ext cx="9656618" cy="6705599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40873" y="318655"/>
            <a:ext cx="3812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МКОУ СОШ № 1</a:t>
            </a:r>
            <a:endParaRPr lang="ru-RU" sz="32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609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7" y="75955"/>
            <a:ext cx="9642764" cy="6744851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40873" y="318655"/>
            <a:ext cx="3868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МКОУ СОШ № 2</a:t>
            </a:r>
            <a:endParaRPr lang="ru-RU" sz="3200" b="1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852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2" y="96983"/>
            <a:ext cx="9642763" cy="6664036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90255" y="5652655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МКОУ СОШ № 4</a:t>
            </a:r>
            <a:endParaRPr lang="ru-RU" sz="3200" b="1" i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10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91" y="96982"/>
            <a:ext cx="9531928" cy="6705600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68582" y="346365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МКОУ СОШ № 6</a:t>
            </a:r>
            <a:endParaRPr lang="ru-RU" sz="32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9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8" y="124690"/>
            <a:ext cx="9642764" cy="6622473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322666" y="598115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МКОУ СОШ № 6</a:t>
            </a:r>
            <a:endParaRPr lang="ru-RU" sz="3200" b="1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451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2" b="12351"/>
          <a:stretch/>
        </p:blipFill>
        <p:spPr>
          <a:xfrm>
            <a:off x="1330035" y="96982"/>
            <a:ext cx="9518073" cy="6674789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6332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ветящийся край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222</TotalTime>
  <Words>20</Words>
  <Application>Microsoft Office PowerPoint</Application>
  <PresentationFormat>Широкоэкранный</PresentationFormat>
  <Paragraphs>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Century Gothic</vt:lpstr>
      <vt:lpstr>Garamond</vt:lpstr>
      <vt:lpstr>Georgia</vt:lpstr>
      <vt:lpstr>Савон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2017-09-05T08:45:18Z</dcterms:created>
  <dcterms:modified xsi:type="dcterms:W3CDTF">2017-09-05T12:27:30Z</dcterms:modified>
</cp:coreProperties>
</file>