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64" r:id="rId6"/>
    <p:sldId id="265" r:id="rId7"/>
    <p:sldId id="261" r:id="rId8"/>
    <p:sldId id="266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927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Острогожск </a:t>
            </a:r>
            <a:br>
              <a:rPr lang="ru-RU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годы Великой Отечественной войны</a:t>
            </a:r>
            <a:endParaRPr lang="ru-RU" i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149080"/>
            <a:ext cx="4924636" cy="1368152"/>
          </a:xfrm>
        </p:spPr>
        <p:txBody>
          <a:bodyPr>
            <a:normAutofit fontScale="85000" lnSpcReduction="10000"/>
          </a:bodyPr>
          <a:lstStyle/>
          <a:p>
            <a:pPr algn="r">
              <a:spcBef>
                <a:spcPts val="0"/>
              </a:spcBef>
            </a:pP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подготовила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ru-RU" sz="24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Чернышов</a:t>
            </a:r>
            <a:r>
              <a:rPr lang="ru-RU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а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Н.А.</a:t>
            </a:r>
            <a:endParaRPr lang="ru-RU" sz="24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едагог дополнительного  образования</a:t>
            </a:r>
            <a:endParaRPr lang="ru-RU" sz="24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МКДОУ </a:t>
            </a:r>
            <a:r>
              <a:rPr lang="ru-RU" sz="2400" i="1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детский сад </a:t>
            </a:r>
            <a:r>
              <a:rPr lang="ru-RU" sz="2400" i="1" smtClean="0">
                <a:latin typeface="Cambria Math" panose="02040503050406030204" pitchFamily="18" charset="0"/>
                <a:ea typeface="Cambria Math" panose="02040503050406030204" pitchFamily="18" charset="0"/>
              </a:rPr>
              <a:t>№ </a:t>
            </a:r>
            <a:r>
              <a:rPr lang="ru-RU" sz="2400" i="1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ru-RU" sz="24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"/>
          <a:stretch/>
        </p:blipFill>
        <p:spPr bwMode="auto">
          <a:xfrm>
            <a:off x="0" y="0"/>
            <a:ext cx="4428492" cy="31323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g-fotki.yandex.ru/get/3006/105254627.85/0_10f8d9_8870bfbd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269">
            <a:off x="2486768" y="2004224"/>
            <a:ext cx="4250692" cy="30579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img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4032" r="4312" b="11666"/>
          <a:stretch/>
        </p:blipFill>
        <p:spPr bwMode="auto">
          <a:xfrm>
            <a:off x="4878757" y="3825043"/>
            <a:ext cx="4263119" cy="29902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972" y="673470"/>
            <a:ext cx="4392228" cy="1754326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22 июня 1941 года. 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Хорошо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 Острогожске летом. 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Солнечный день обещает быть жарким. У ребят каникулы, выходной день, люди отдыхают, из репродукторов звучит музыка…</a:t>
            </a:r>
            <a:endParaRPr 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638557"/>
            <a:ext cx="4231193" cy="1754326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часах после 12, в какую-то минуту все затихло. Прекратились разговоры, смех. Нависла зловещая тишина. Из репродукторов вместо музыки раздался голос Молотова. «Война» – пронеслось по улице… </a:t>
            </a:r>
            <a:endParaRPr 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2696"/>
            <a:ext cx="8352928" cy="1754326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и</a:t>
            </a:r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юнь 1941 года – июнь 1942 года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Шли тяжелые военные дни. Объявлена мобилизация. В войсковой части (149 стрелковая дивизия) готовят новобранцев. Оборудовались военные госпитали. 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сентября дети пошли учиться, работали все городские школы. Наступило время уборки урожая и ребята пошли трудиться.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город прибывали эвакуированные из  Украины и Белоруссии…</a:t>
            </a:r>
          </a:p>
        </p:txBody>
      </p:sp>
      <p:pic>
        <p:nvPicPr>
          <p:cNvPr id="3" name="Picture 5" descr="desan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008">
            <a:off x="1221322" y="2545202"/>
            <a:ext cx="3252460" cy="24393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0_8f147_7709abcb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4041068"/>
            <a:ext cx="2849801" cy="249099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4404528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906">
            <a:off x="5582361" y="2550128"/>
            <a:ext cx="3222642" cy="240075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31740" y="653787"/>
            <a:ext cx="4696557" cy="1477328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Окупация</a:t>
            </a:r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 июля 1942 года в 9 часов утра фашистские войска начали бомбить город. Бомбили целый день, превратив цветущий беззащитный город в груду развалин…</a:t>
            </a:r>
          </a:p>
        </p:txBody>
      </p:sp>
      <p:pic>
        <p:nvPicPr>
          <p:cNvPr id="6" name="Picture 7" descr="w07_3c14874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894">
            <a:off x="6874291" y="897797"/>
            <a:ext cx="2100982" cy="15524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83956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72" y="4419980"/>
            <a:ext cx="2751069" cy="20504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3648" y="5697252"/>
            <a:ext cx="4734224" cy="646331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Цель </a:t>
            </a:r>
            <a:r>
              <a:rPr 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мотострелков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– мост через Тихую Сосну получить в сохранном виде</a:t>
            </a:r>
          </a:p>
        </p:txBody>
      </p:sp>
      <p:pic>
        <p:nvPicPr>
          <p:cNvPr id="10" name="Picture 4" descr="Нажмите, чтобы посмотреть в полный разме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 bwMode="auto">
          <a:xfrm>
            <a:off x="3272937" y="3669297"/>
            <a:ext cx="2795803" cy="19199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Подборка военных фотографий. (34 фото)"/>
          <p:cNvPicPr/>
          <p:nvPr/>
        </p:nvPicPr>
        <p:blipFill rotWithShape="1">
          <a:blip r:embed="rId6" cstate="print"/>
          <a:srcRect l="11166" t="8647" r="2079" b="4771"/>
          <a:stretch/>
        </p:blipFill>
        <p:spPr bwMode="auto">
          <a:xfrm rot="21167400">
            <a:off x="185358" y="780093"/>
            <a:ext cx="2112546" cy="158417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lum contrast="6000"/>
          </a:blip>
          <a:srcRect t="45680"/>
          <a:stretch/>
        </p:blipFill>
        <p:spPr bwMode="auto">
          <a:xfrm>
            <a:off x="6064768" y="2473789"/>
            <a:ext cx="2637308" cy="169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02 школа  №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974" y="2201134"/>
            <a:ext cx="2490963" cy="187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455876" y="3897052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Здание краеведческого </a:t>
            </a:r>
            <a:r>
              <a:rPr lang="ru-RU" sz="9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музеямузея</a:t>
            </a:r>
            <a:r>
              <a:rPr lang="ru-RU" sz="9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1943 год</a:t>
            </a:r>
            <a:endParaRPr lang="ru-RU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Picture 2" descr="C:\Users\Ученик\Desktop\фото\normal_20 Спартак копи.jpg"/>
          <p:cNvPicPr>
            <a:picLocks noChangeAspect="1" noChangeArrowheads="1"/>
          </p:cNvPicPr>
          <p:nvPr/>
        </p:nvPicPr>
        <p:blipFill rotWithShape="1">
          <a:blip r:embed="rId9" cstate="print"/>
          <a:srcRect l="3872" t="50787" r="3872"/>
          <a:stretch/>
        </p:blipFill>
        <p:spPr bwMode="auto">
          <a:xfrm>
            <a:off x="3238392" y="2048722"/>
            <a:ext cx="2864892" cy="165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ostrogozhsk.ru/photo/albums/userpics/10011/26_Zdanie_milic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5" y="4014364"/>
            <a:ext cx="2604770" cy="18310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00708"/>
            <a:ext cx="7956884" cy="1200329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5 июля к полудню немецкая 23-я танковая дивизия заняла город Острогожск. «Цивилизованные завоеватели» поспешили показать «новый 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порядок». 228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дней и ночей город жил в страхе. За малейшее нарушение приказов фашистов – расстрел.</a:t>
            </a:r>
          </a:p>
        </p:txBody>
      </p:sp>
      <p:pic>
        <p:nvPicPr>
          <p:cNvPr id="6" name="Рисунок 5" descr="Фотографии ВОВ. Оборона Сталинграда. (30 фото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4627">
            <a:off x="235151" y="1977251"/>
            <a:ext cx="2936710" cy="224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aralbum.ru/wp-content/uploads/2014/02/IL-2-Sturmovik.-Ostrogosh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878">
            <a:off x="5984836" y="1663376"/>
            <a:ext cx="2950831" cy="21662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ostrogozhsk.ru/history/dvizhok/data/upimages/vov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297">
            <a:off x="6134534" y="4564637"/>
            <a:ext cx="2907402" cy="20742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ostrogozhsk.ru/photo/albums/userpics/16853/f_jbvcg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"/>
          <a:stretch/>
        </p:blipFill>
        <p:spPr bwMode="auto">
          <a:xfrm>
            <a:off x="2763162" y="3052870"/>
            <a:ext cx="4183531" cy="23242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Ученик\Desktop\фото\normal_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5562">
            <a:off x="235088" y="4507861"/>
            <a:ext cx="3177055" cy="210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51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28700"/>
            <a:ext cx="8208912" cy="2031325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Концлагеря</a:t>
            </a:r>
            <a:r>
              <a:rPr lang="ru-RU" dirty="0" smtClean="0"/>
              <a:t> </a:t>
            </a:r>
          </a:p>
          <a:p>
            <a:pPr algn="just"/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На территории </a:t>
            </a:r>
            <a:r>
              <a:rPr 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Острогожского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района было создано 14 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концлагерей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. На территории кирпичного завода на </a:t>
            </a:r>
            <a:r>
              <a:rPr 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Лушниковке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у 6-й школы, на территории животноводческих ферм в селах. Всего в концлагерях нашего района было 100.000 советских солдат и офицеров. Все они голодные, полураздетые, в холоде работали под прицелами немецких автоматов. Строили железную дорогу, копали окопы.</a:t>
            </a:r>
          </a:p>
        </p:txBody>
      </p:sp>
      <p:pic>
        <p:nvPicPr>
          <p:cNvPr id="4098" name="Picture 2" descr="http://forum.zemlyanka-v.ru/uploads/monthly_2016_10/0_1af8d9_10df3587_XXXL.jpg.b94b2aabc11b61a39fee529f149bd1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003">
            <a:off x="395984" y="2631475"/>
            <a:ext cx="3348518" cy="2260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upor-prapora.ru/news/img/2016_02/gkvo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948">
            <a:off x="4349690" y="2490749"/>
            <a:ext cx="3998352" cy="21191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.fishki.net/upload/post/201410/15/1315796/ja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3548" r="1719" b="4484"/>
          <a:stretch/>
        </p:blipFill>
        <p:spPr bwMode="auto">
          <a:xfrm rot="258968">
            <a:off x="5235938" y="4670968"/>
            <a:ext cx="3439866" cy="20605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8662146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2751"/>
          <a:stretch/>
        </p:blipFill>
        <p:spPr bwMode="auto">
          <a:xfrm rot="21177628">
            <a:off x="1228093" y="4898507"/>
            <a:ext cx="2610446" cy="18030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0062" y="3986674"/>
            <a:ext cx="2046331" cy="153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368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хххххх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7" y="3213425"/>
            <a:ext cx="2548414" cy="17298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3839" y="3689628"/>
            <a:ext cx="2796311" cy="209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74556" y="800708"/>
            <a:ext cx="8073907" cy="2585323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20 января 1943 года – освобождение города Острогожска</a:t>
            </a:r>
            <a:endParaRPr lang="ru-RU" i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ходе </a:t>
            </a:r>
            <a:r>
              <a:rPr lang="ru-RU" altLang="ru-RU" b="1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Острогожско-Россошанской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операции город был освобожден войсками 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воронежского 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фронта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в который входили:</a:t>
            </a:r>
            <a:endParaRPr lang="ru-RU" alt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107-я стрелковая дивизия, командир – полковник     П.М. </a:t>
            </a:r>
            <a:r>
              <a:rPr lang="ru-RU" alt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Бежко</a:t>
            </a:r>
            <a:endParaRPr lang="ru-RU" alt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340-я стрелковая дивизия, командир – генерал-майор 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С.С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alt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Мартиросян</a:t>
            </a:r>
            <a:endParaRPr lang="ru-RU" alt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129-я стрелковая бригада, командир – полковник И.И. </a:t>
            </a:r>
            <a:r>
              <a:rPr lang="ru-RU" alt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Ладагин</a:t>
            </a:r>
            <a:endParaRPr lang="ru-RU" alt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86-я танковая бригада 40-й армии, 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командир - полковник В.Г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. Засев</a:t>
            </a:r>
          </a:p>
          <a:p>
            <a:pPr algn="just">
              <a:buFontTx/>
              <a:buChar char="•"/>
            </a:pP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269-я истребительная, 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208-я 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ближнее - бомбардировочная </a:t>
            </a:r>
            <a:r>
              <a:rPr lang="ru-RU" alt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291-я </a:t>
            </a:r>
            <a:r>
              <a:rPr lang="ru-RU" alt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штурмавая</a:t>
            </a:r>
            <a:r>
              <a:rPr lang="ru-RU" alt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авиационные дивизии 2-ой воздушной армии</a:t>
            </a:r>
          </a:p>
        </p:txBody>
      </p:sp>
      <p:pic>
        <p:nvPicPr>
          <p:cNvPr id="8" name="Picture 5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0" y="4078349"/>
            <a:ext cx="2779377" cy="19802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·Ð°Ð» Ð²Ð¾Ð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66" y="2328981"/>
            <a:ext cx="3832311" cy="29932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7421" y="851653"/>
            <a:ext cx="7704856" cy="1477328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Зал посвященный Великой Отечественной войне в краеведческом музее</a:t>
            </a:r>
          </a:p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Экспозиция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построена полностью на подлинном вещественном и документальном материале (документы, личные вещи, награды, оружие). </a:t>
            </a:r>
            <a:r>
              <a:rPr lang="ru-RU" b="1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Интерес </a:t>
            </a:r>
            <a:r>
              <a:rPr lang="ru-RU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посетителей вызывает  необычный экспонат – винт самолёта ЯК-7. Самолёт был подбит  во время воздушных боёв за город. </a:t>
            </a:r>
            <a:endParaRPr 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9892" y="5337212"/>
            <a:ext cx="5184576" cy="646331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зале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экспонируются подлинные плакаты, выпущенные во время ВОВ.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5953" y="2785440"/>
            <a:ext cx="3402378" cy="2031325"/>
          </a:xfrm>
          <a:prstGeom prst="rect">
            <a:avLst/>
          </a:prstGeom>
          <a:solidFill>
            <a:srgbClr val="FDEADA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 варварском «новом порядке» свидетельствуют фотографии разрушенного города, таблички с немецкими названиями </a:t>
            </a:r>
            <a:r>
              <a:rPr lang="ru-RU" b="1" i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улиц, подлинные распоряжения </a:t>
            </a:r>
            <a:r>
              <a:rPr lang="ru-RU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немецкого командования. </a:t>
            </a:r>
          </a:p>
        </p:txBody>
      </p:sp>
    </p:spTree>
    <p:extLst>
      <p:ext uri="{BB962C8B-B14F-4D97-AF65-F5344CB8AC3E}">
        <p14:creationId xmlns:p14="http://schemas.microsoft.com/office/powerpoint/2010/main" val="50092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pic>
        <p:nvPicPr>
          <p:cNvPr id="5" name="Содержимое 5" descr="Острогожск.jpg"/>
          <p:cNvPicPr>
            <a:picLocks noGrp="1" noChangeAspect="1"/>
          </p:cNvPicPr>
          <p:nvPr/>
        </p:nvPicPr>
        <p:blipFill rotWithShape="1">
          <a:blip r:embed="rId3" cstate="print"/>
          <a:srcRect t="25985" b="13167"/>
          <a:stretch/>
        </p:blipFill>
        <p:spPr>
          <a:xfrm>
            <a:off x="4017543" y="1484784"/>
            <a:ext cx="4874937" cy="260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17543" y="40889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«Аллея Героев»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16 бюстов Героев Советского Союза, участников </a:t>
            </a:r>
            <a:r>
              <a:rPr 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ВОв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, уроженцев </a:t>
            </a:r>
            <a:r>
              <a:rPr lang="ru-RU" b="1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Острогожского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района. </a:t>
            </a:r>
          </a:p>
        </p:txBody>
      </p:sp>
      <p:pic>
        <p:nvPicPr>
          <p:cNvPr id="7" name="Picture 2" descr="F:\День освобождения Острогожска\фото\60  Вечный ого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174" y="628993"/>
            <a:ext cx="4124826" cy="278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3752" y="3345799"/>
            <a:ext cx="315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«Вечный огонь»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братская могила, погибших в ходе </a:t>
            </a:r>
            <a:r>
              <a:rPr lang="ru-RU" b="1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ВОв</a:t>
            </a:r>
            <a:endParaRPr 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845" y="5409489"/>
            <a:ext cx="6696587" cy="646331"/>
          </a:xfrm>
          <a:prstGeom prst="rect">
            <a:avLst/>
          </a:prstGeom>
          <a:solidFill>
            <a:srgbClr val="FDEADA">
              <a:alpha val="69804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Источник информации: </a:t>
            </a: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книга В. Волошина «Острогожск в годы Великой Отечественной войны»</a:t>
            </a:r>
            <a:endParaRPr lang="ru-RU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465</Words>
  <Application>Microsoft Office PowerPoint</Application>
  <PresentationFormat>Экран (4:3)</PresentationFormat>
  <Paragraphs>34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</vt:lpstr>
      <vt:lpstr>Cambria Math</vt:lpstr>
      <vt:lpstr>Times New Roman</vt:lpstr>
      <vt:lpstr>Тема Office</vt:lpstr>
      <vt:lpstr>Острогожск 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admin</cp:lastModifiedBy>
  <cp:revision>48</cp:revision>
  <dcterms:created xsi:type="dcterms:W3CDTF">2015-04-30T16:13:06Z</dcterms:created>
  <dcterms:modified xsi:type="dcterms:W3CDTF">2018-07-05T08:36:55Z</dcterms:modified>
</cp:coreProperties>
</file>