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58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44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3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0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7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5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7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8E659E-3744-4C12-A894-478D81D47BA5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95D290-1CB0-4D14-BAA7-DF30B43B2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7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hyperlink" Target="http://s40.radikal.ru/i089/0910/1b/71431dd51d62.jpg" TargetMode="External"/><Relationship Id="rId2" Type="http://schemas.openxmlformats.org/officeDocument/2006/relationships/hyperlink" Target="http://img-2003-05.photosight.ru/06/203629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hyperlink" Target="http://vusso.ucoz.ru/_pu/0/s62353711.jpg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262648" y="1222424"/>
            <a:ext cx="10493919" cy="23616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Они защищали Родину</a:t>
            </a:r>
            <a:br>
              <a:rPr lang="ru-RU" dirty="0" smtClean="0"/>
            </a:br>
            <a:r>
              <a:rPr lang="ru-RU" sz="8900" dirty="0" smtClean="0"/>
              <a:t>«дети войны»</a:t>
            </a:r>
            <a:endParaRPr lang="ru-RU" sz="8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7265062" y="4441623"/>
            <a:ext cx="3853391" cy="13212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Подготовила:</a:t>
            </a:r>
            <a:endParaRPr lang="ru-RU" sz="1600" i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Чернышова</a:t>
            </a:r>
            <a:r>
              <a:rPr lang="ru-RU" sz="20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Н.А.,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Педагог дополнительного образования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МКДОУ </a:t>
            </a:r>
            <a:r>
              <a:rPr lang="ru-RU" sz="14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детский сад </a:t>
            </a:r>
            <a:r>
              <a:rPr lang="ru-RU" sz="20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№</a:t>
            </a:r>
            <a:r>
              <a:rPr lang="ru-RU" sz="2000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  <a:endParaRPr lang="ru-RU" sz="2000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дит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t="8603" r="7096" b="9892"/>
          <a:stretch/>
        </p:blipFill>
        <p:spPr bwMode="auto">
          <a:xfrm flipH="1">
            <a:off x="4529893" y="0"/>
            <a:ext cx="7174295" cy="560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Букет из гвоздики ID5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9710">
            <a:off x="287322" y="1724513"/>
            <a:ext cx="5164577" cy="390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2412704" y="4989974"/>
            <a:ext cx="9144000" cy="1228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i="1" kern="10" dirty="0">
                <a:ln w="1905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FFCC66"/>
                  </a:outerShdw>
                </a:effectLst>
                <a:latin typeface="+mj-lt"/>
              </a:rPr>
              <a:t>...благодарим!</a:t>
            </a:r>
          </a:p>
        </p:txBody>
      </p:sp>
    </p:spTree>
    <p:extLst>
      <p:ext uri="{BB962C8B-B14F-4D97-AF65-F5344CB8AC3E}">
        <p14:creationId xmlns:p14="http://schemas.microsoft.com/office/powerpoint/2010/main" val="40418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298" y="1526458"/>
            <a:ext cx="10396902" cy="3194903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Играют дети всей земли в войну,</a:t>
            </a:r>
            <a:br>
              <a:rPr lang="ru-RU" sz="4400" dirty="0"/>
            </a:br>
            <a:r>
              <a:rPr lang="ru-RU" sz="4400" dirty="0"/>
              <a:t>Но разве о войне мечтают дети?</a:t>
            </a:r>
            <a:br>
              <a:rPr lang="ru-RU" sz="4400" dirty="0"/>
            </a:br>
            <a:r>
              <a:rPr lang="ru-RU" sz="4400" dirty="0"/>
              <a:t>Пусть только смех взрывает тишину</a:t>
            </a:r>
            <a:br>
              <a:rPr lang="ru-RU" sz="4400" dirty="0"/>
            </a:br>
            <a:r>
              <a:rPr lang="ru-RU" sz="4400" dirty="0"/>
              <a:t>На радостной безоблачной планете!</a:t>
            </a:r>
            <a:br>
              <a:rPr lang="ru-RU" sz="4400" dirty="0"/>
            </a:br>
            <a:r>
              <a:rPr lang="ru-RU" sz="4400" dirty="0"/>
              <a:t> </a:t>
            </a:r>
            <a:br>
              <a:rPr lang="ru-RU" sz="4400" dirty="0"/>
            </a:br>
            <a:r>
              <a:rPr lang="ru-RU" sz="4400" dirty="0"/>
              <a:t>Над вьюгами и стужами седыми</a:t>
            </a:r>
            <a:br>
              <a:rPr lang="ru-RU" sz="4400" dirty="0"/>
            </a:br>
            <a:r>
              <a:rPr lang="ru-RU" sz="4400" dirty="0"/>
              <a:t>Вновь торжествует юная весна</a:t>
            </a:r>
            <a:br>
              <a:rPr lang="ru-RU" sz="4400" dirty="0"/>
            </a:br>
            <a:r>
              <a:rPr lang="ru-RU" sz="4400" dirty="0"/>
              <a:t>И как огонь с водой несовместимы,</a:t>
            </a:r>
            <a:br>
              <a:rPr lang="ru-RU" sz="4400" dirty="0"/>
            </a:br>
            <a:r>
              <a:rPr lang="ru-RU" sz="4400" dirty="0"/>
              <a:t>Несовместимы дети и война!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657600"/>
            <a:ext cx="10396902" cy="1697942"/>
          </a:xfrm>
        </p:spPr>
        <p:txBody>
          <a:bodyPr>
            <a:noAutofit/>
          </a:bodyPr>
          <a:lstStyle/>
          <a:p>
            <a:r>
              <a:rPr lang="ru-RU" sz="4500" dirty="0" smtClean="0"/>
              <a:t>22 июня 1941 года </a:t>
            </a:r>
            <a:br>
              <a:rPr lang="ru-RU" sz="4500" dirty="0" smtClean="0"/>
            </a:br>
            <a:r>
              <a:rPr lang="ru-RU" sz="4500" dirty="0" smtClean="0"/>
              <a:t>началась великая отечественная война</a:t>
            </a:r>
            <a:endParaRPr lang="ru-RU" sz="45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7974" y="648929"/>
            <a:ext cx="10394729" cy="3347883"/>
          </a:xfrm>
        </p:spPr>
        <p:txBody>
          <a:bodyPr>
            <a:noAutofit/>
          </a:bodyPr>
          <a:lstStyle/>
          <a:p>
            <a:r>
              <a:rPr lang="ru-RU" altLang="ru-RU" sz="3600" dirty="0"/>
              <a:t>Летней ночью на рассвете</a:t>
            </a:r>
            <a:br>
              <a:rPr lang="ru-RU" altLang="ru-RU" sz="3600" dirty="0"/>
            </a:br>
            <a:r>
              <a:rPr lang="ru-RU" altLang="ru-RU" sz="3600" dirty="0"/>
              <a:t>Когда мирно спали дети</a:t>
            </a:r>
            <a:br>
              <a:rPr lang="ru-RU" altLang="ru-RU" sz="3600" dirty="0"/>
            </a:br>
            <a:r>
              <a:rPr lang="ru-RU" altLang="ru-RU" sz="3600" dirty="0"/>
              <a:t>Гитлер дал войскам приказ</a:t>
            </a:r>
            <a:br>
              <a:rPr lang="ru-RU" altLang="ru-RU" sz="3600" dirty="0"/>
            </a:br>
            <a:r>
              <a:rPr lang="ru-RU" altLang="ru-RU" sz="3600" dirty="0"/>
              <a:t>И послал солдат немецких</a:t>
            </a:r>
            <a:br>
              <a:rPr lang="ru-RU" altLang="ru-RU" sz="3600" dirty="0"/>
            </a:br>
            <a:r>
              <a:rPr lang="ru-RU" altLang="ru-RU" sz="3600" dirty="0"/>
              <a:t>Против русских, против нас!</a:t>
            </a:r>
            <a:br>
              <a:rPr lang="ru-RU" alt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260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274" y="444346"/>
            <a:ext cx="6916993" cy="3473245"/>
          </a:xfrm>
        </p:spPr>
        <p:txBody>
          <a:bodyPr>
            <a:noAutofit/>
          </a:bodyPr>
          <a:lstStyle/>
          <a:p>
            <a:r>
              <a:rPr lang="ru-RU" sz="3200" dirty="0"/>
              <a:t>Вставай,  народ!</a:t>
            </a:r>
            <a:br>
              <a:rPr lang="ru-RU" sz="3200" dirty="0"/>
            </a:br>
            <a:r>
              <a:rPr lang="ru-RU" sz="3200" dirty="0"/>
              <a:t>Услышав клич Земли,</a:t>
            </a:r>
            <a:br>
              <a:rPr lang="ru-RU" sz="3200" dirty="0"/>
            </a:br>
            <a:r>
              <a:rPr lang="ru-RU" sz="3200" dirty="0"/>
              <a:t>На фронт солдаты Родины ушли.</a:t>
            </a:r>
            <a:br>
              <a:rPr lang="ru-RU" sz="3200" dirty="0"/>
            </a:br>
            <a:r>
              <a:rPr lang="ru-RU" sz="3200" dirty="0"/>
              <a:t>Отважно шли солдаты в бой</a:t>
            </a:r>
            <a:br>
              <a:rPr lang="ru-RU" sz="3200" dirty="0"/>
            </a:br>
            <a:r>
              <a:rPr lang="ru-RU" sz="3200" dirty="0"/>
              <a:t>За каждый город и за нас с тобой!</a:t>
            </a:r>
            <a:br>
              <a:rPr lang="ru-RU" sz="3200" dirty="0"/>
            </a:br>
            <a:r>
              <a:rPr lang="ru-RU" sz="3200" dirty="0"/>
              <a:t>Хотели отомстить скорей</a:t>
            </a:r>
            <a:br>
              <a:rPr lang="ru-RU" sz="3200" dirty="0"/>
            </a:br>
            <a:r>
              <a:rPr lang="ru-RU" sz="3200" dirty="0"/>
              <a:t>За стариков, за женщин, за детей!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7275" y="3805084"/>
            <a:ext cx="6800944" cy="1266449"/>
          </a:xfrm>
        </p:spPr>
        <p:txBody>
          <a:bodyPr>
            <a:noAutofit/>
          </a:bodyPr>
          <a:lstStyle/>
          <a:p>
            <a:r>
              <a:rPr lang="ru-RU" sz="3600" dirty="0"/>
              <a:t>Во время войны на защиту своего Отечества встали и дети.</a:t>
            </a:r>
          </a:p>
        </p:txBody>
      </p:sp>
      <p:pic>
        <p:nvPicPr>
          <p:cNvPr id="7" name="Рисунок 6" descr="0006-006-1941-1945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7477432" y="444346"/>
            <a:ext cx="4026310" cy="4968312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91144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128"/>
            <a:ext cx="4173794" cy="30132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520_1094285135_big.jpg"/>
          <p:cNvPicPr>
            <a:picLocks noChangeAspect="1"/>
          </p:cNvPicPr>
          <p:nvPr/>
        </p:nvPicPr>
        <p:blipFill>
          <a:blip r:embed="rId3" cstate="print"/>
          <a:srcRect t="4614" r="16081"/>
          <a:stretch>
            <a:fillRect/>
          </a:stretch>
        </p:blipFill>
        <p:spPr>
          <a:xfrm>
            <a:off x="3823032" y="72007"/>
            <a:ext cx="4269340" cy="308938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В столярной мастерской Дома пионеров. Подростки изготавливаю.jpg"/>
          <p:cNvPicPr>
            <a:picLocks noChangeAspect="1"/>
          </p:cNvPicPr>
          <p:nvPr/>
        </p:nvPicPr>
        <p:blipFill>
          <a:blip r:embed="rId4" cstate="print"/>
          <a:srcRect r="7858"/>
          <a:stretch>
            <a:fillRect/>
          </a:stretch>
        </p:blipFill>
        <p:spPr>
          <a:xfrm>
            <a:off x="7760249" y="72008"/>
            <a:ext cx="3936085" cy="30893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3806" y="3237513"/>
            <a:ext cx="109877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a typeface="Calibri" panose="020F0502020204030204" pitchFamily="34" charset="0"/>
              </a:rPr>
              <a:t>Школьники, оставив учебу, заменили на заводах отцов, ушедших на фронт, они изготавливали снаряды и оружие, помогали ухаживать за ранеными в госпиталях. </a:t>
            </a:r>
            <a:endParaRPr lang="ru-RU" sz="2800" dirty="0" smtClean="0"/>
          </a:p>
          <a:p>
            <a:r>
              <a:rPr lang="ru-RU" sz="2800" dirty="0" smtClean="0">
                <a:ea typeface="Calibri" panose="020F0502020204030204" pitchFamily="34" charset="0"/>
              </a:rPr>
              <a:t>Они наравне с взрослыми рыли окопы и траншеи вокруг родных городов, чтобы в них могли укрыться наши бойцы.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69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974" y="4092919"/>
            <a:ext cx="11267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Многие воевали на </a:t>
            </a:r>
            <a:r>
              <a:rPr lang="ru-RU" sz="3200" dirty="0" smtClean="0"/>
              <a:t>фронте или в партизанских отрядах. Ходили в разведку, подрывали вражеские эшелоны </a:t>
            </a:r>
          </a:p>
          <a:p>
            <a:pPr algn="ctr"/>
            <a:r>
              <a:rPr lang="ru-RU" sz="3200" dirty="0" smtClean="0"/>
              <a:t>и склады с боеприпасами.</a:t>
            </a:r>
          </a:p>
          <a:p>
            <a:pPr algn="ctr"/>
            <a:r>
              <a:rPr lang="ru-RU" sz="3200" dirty="0"/>
              <a:t>О</a:t>
            </a:r>
            <a:r>
              <a:rPr lang="ru-RU" sz="3200" dirty="0" smtClean="0"/>
              <a:t>ни </a:t>
            </a:r>
            <a:r>
              <a:rPr lang="ru-RU" sz="3200" dirty="0"/>
              <a:t>были настоящими защитниками своей русской земли.</a:t>
            </a:r>
          </a:p>
        </p:txBody>
      </p:sp>
      <p:pic>
        <p:nvPicPr>
          <p:cNvPr id="7" name="Рисунок 6" descr="84_9-360x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78188" cy="377818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Рисунок 7" descr="034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6934" y="83188"/>
            <a:ext cx="4848110" cy="3695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38" descr="http://festival.1september.ru/articles/522673/img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4207"/>
          <a:stretch/>
        </p:blipFill>
        <p:spPr bwMode="auto">
          <a:xfrm>
            <a:off x="8223789" y="83188"/>
            <a:ext cx="3483589" cy="3695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32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936" y="545690"/>
            <a:ext cx="6135329" cy="177718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…Они </a:t>
            </a:r>
            <a:r>
              <a:rPr lang="ru-RU" sz="3100" dirty="0">
                <a:solidFill>
                  <a:srgbClr val="C00000"/>
                </a:solidFill>
              </a:rPr>
              <a:t>прикрыли жизнь собою,-</a:t>
            </a:r>
            <a:br>
              <a:rPr lang="ru-RU" sz="3100" dirty="0">
                <a:solidFill>
                  <a:srgbClr val="C00000"/>
                </a:solidFill>
              </a:rPr>
            </a:br>
            <a:r>
              <a:rPr lang="ru-RU" sz="3100" dirty="0">
                <a:solidFill>
                  <a:srgbClr val="C00000"/>
                </a:solidFill>
              </a:rPr>
              <a:t>жить начинавшие едва,</a:t>
            </a:r>
            <a:br>
              <a:rPr lang="ru-RU" sz="3100" dirty="0">
                <a:solidFill>
                  <a:srgbClr val="C00000"/>
                </a:solidFill>
              </a:rPr>
            </a:br>
            <a:r>
              <a:rPr lang="ru-RU" sz="3100" dirty="0">
                <a:solidFill>
                  <a:srgbClr val="C00000"/>
                </a:solidFill>
              </a:rPr>
              <a:t>чтоб было небо голубое,</a:t>
            </a:r>
            <a:br>
              <a:rPr lang="ru-RU" sz="3100" dirty="0">
                <a:solidFill>
                  <a:srgbClr val="C00000"/>
                </a:solidFill>
              </a:rPr>
            </a:br>
            <a:r>
              <a:rPr lang="ru-RU" sz="3100" dirty="0">
                <a:solidFill>
                  <a:srgbClr val="C00000"/>
                </a:solidFill>
              </a:rPr>
              <a:t>была зеленая </a:t>
            </a:r>
            <a:r>
              <a:rPr lang="ru-RU" sz="3100" dirty="0" smtClean="0">
                <a:solidFill>
                  <a:srgbClr val="C00000"/>
                </a:solidFill>
              </a:rPr>
              <a:t>трава.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                                                                                </a:t>
            </a:r>
            <a:r>
              <a:rPr lang="ru-RU" sz="2200" i="1" dirty="0" smtClean="0"/>
              <a:t>Римма </a:t>
            </a:r>
            <a:r>
              <a:rPr lang="ru-RU" sz="2200" i="1" dirty="0"/>
              <a:t>Казакова</a:t>
            </a:r>
            <a:r>
              <a:rPr lang="ru-RU" sz="2200" dirty="0"/>
              <a:t/>
            </a:r>
            <a:br>
              <a:rPr lang="ru-RU" sz="2200" dirty="0"/>
            </a:br>
            <a:endParaRPr lang="ru-RU" altLang="ru-RU" sz="2200" dirty="0"/>
          </a:p>
        </p:txBody>
      </p:sp>
      <p:pic>
        <p:nvPicPr>
          <p:cNvPr id="4" name="Picture 5" descr="0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7" b="2141"/>
          <a:stretch/>
        </p:blipFill>
        <p:spPr>
          <a:xfrm>
            <a:off x="159440" y="487008"/>
            <a:ext cx="2198225" cy="2669457"/>
          </a:xfrm>
          <a:prstGeom prst="rect">
            <a:avLst/>
          </a:prstGeom>
        </p:spPr>
      </p:pic>
      <p:pic>
        <p:nvPicPr>
          <p:cNvPr id="5" name="Picture 5" descr="0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3"/>
          <a:stretch/>
        </p:blipFill>
        <p:spPr>
          <a:xfrm>
            <a:off x="146821" y="3775587"/>
            <a:ext cx="2196407" cy="2625213"/>
          </a:xfrm>
          <a:prstGeom prst="rect">
            <a:avLst/>
          </a:prstGeom>
        </p:spPr>
      </p:pic>
      <p:pic>
        <p:nvPicPr>
          <p:cNvPr id="6" name="Picture 5" descr="0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11650" r="3190"/>
          <a:stretch/>
        </p:blipFill>
        <p:spPr>
          <a:xfrm>
            <a:off x="9647612" y="545690"/>
            <a:ext cx="2132490" cy="2705532"/>
          </a:xfrm>
          <a:prstGeom prst="rect">
            <a:avLst/>
          </a:prstGeom>
        </p:spPr>
      </p:pic>
      <p:pic>
        <p:nvPicPr>
          <p:cNvPr id="7" name="Picture 5" descr="0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2550839" y="3052917"/>
            <a:ext cx="2198225" cy="265401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11282" b="2419"/>
          <a:stretch/>
        </p:blipFill>
        <p:spPr bwMode="auto">
          <a:xfrm>
            <a:off x="7343490" y="2993923"/>
            <a:ext cx="2082618" cy="27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11223" r="3969"/>
          <a:stretch/>
        </p:blipFill>
        <p:spPr bwMode="auto">
          <a:xfrm>
            <a:off x="9647612" y="3790335"/>
            <a:ext cx="2132490" cy="26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39" y="3716593"/>
            <a:ext cx="2169347" cy="230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58926" y="3335578"/>
            <a:ext cx="216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Вася Коробко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881" y="139798"/>
            <a:ext cx="216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Лёня Голиков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880" y="3406255"/>
            <a:ext cx="216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Валя Котик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7556" y="2683585"/>
            <a:ext cx="216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Зина Портнова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5563" y="2624591"/>
            <a:ext cx="213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Надя Богданова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10755" y="176358"/>
            <a:ext cx="216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Марат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10754" y="3421003"/>
            <a:ext cx="216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Костя Кравчук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92" y="140252"/>
            <a:ext cx="7942006" cy="83328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Памятники детям войны</a:t>
            </a:r>
            <a:endParaRPr lang="ru-RU" sz="4000" dirty="0"/>
          </a:p>
        </p:txBody>
      </p:sp>
      <p:pic>
        <p:nvPicPr>
          <p:cNvPr id="3" name="Picture 2" descr="Картинка 3 из 7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7507" r="3471" b="3068"/>
          <a:stretch/>
        </p:blipFill>
        <p:spPr bwMode="auto">
          <a:xfrm>
            <a:off x="4731199" y="1130995"/>
            <a:ext cx="2414443" cy="1946367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5916" y="3234823"/>
            <a:ext cx="2710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Arial" pitchFamily="34" charset="0"/>
              </a:rPr>
              <a:t>Белоруссия. г </a:t>
            </a:r>
            <a:r>
              <a:rPr lang="ru-RU" dirty="0" smtClean="0">
                <a:cs typeface="Arial" pitchFamily="34" charset="0"/>
              </a:rPr>
              <a:t>Минск</a:t>
            </a:r>
            <a:endParaRPr lang="ru-RU" dirty="0"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Arial" pitchFamily="34" charset="0"/>
              </a:rPr>
              <a:t>Памятник Марату </a:t>
            </a:r>
            <a:r>
              <a:rPr lang="ru-RU" dirty="0" err="1">
                <a:cs typeface="Arial" pitchFamily="34" charset="0"/>
              </a:rPr>
              <a:t>Казею</a:t>
            </a:r>
            <a:endParaRPr lang="ru-RU" dirty="0">
              <a:cs typeface="Arial" pitchFamily="34" charset="0"/>
            </a:endParaRPr>
          </a:p>
        </p:txBody>
      </p:sp>
      <p:pic>
        <p:nvPicPr>
          <p:cNvPr id="5" name="Picture 6" descr="Памятник партизану пионеру-герою Лене Голикову перед зданием администрации Новгородской области. Великий Новгород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01" y="2007545"/>
            <a:ext cx="1878911" cy="2824313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72149" y="4951906"/>
            <a:ext cx="2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/>
              <a:t>г</a:t>
            </a:r>
            <a:r>
              <a:rPr lang="ru-RU" altLang="ru-RU" b="1" dirty="0" smtClean="0"/>
              <a:t>. Новгород </a:t>
            </a:r>
          </a:p>
          <a:p>
            <a:pPr algn="ctr"/>
            <a:r>
              <a:rPr lang="ru-RU" altLang="ru-RU" b="1" dirty="0" smtClean="0"/>
              <a:t>Памятник  Лене Голикову</a:t>
            </a:r>
            <a:endParaRPr lang="ru-RU" altLang="ru-RU" dirty="0"/>
          </a:p>
        </p:txBody>
      </p:sp>
      <p:pic>
        <p:nvPicPr>
          <p:cNvPr id="7" name="Picture 2" descr="Картинка 4 из 75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r="5069"/>
          <a:stretch/>
        </p:blipFill>
        <p:spPr bwMode="auto">
          <a:xfrm>
            <a:off x="7540197" y="2070273"/>
            <a:ext cx="1814051" cy="2752376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95432" y="4943454"/>
            <a:ext cx="2813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г</a:t>
            </a:r>
            <a:r>
              <a:rPr lang="ru-RU" altLang="ru-RU" dirty="0" smtClean="0"/>
              <a:t>. Феодосия</a:t>
            </a:r>
            <a:r>
              <a:rPr lang="ru-RU" altLang="ru-RU" dirty="0"/>
              <a:t>.  </a:t>
            </a:r>
          </a:p>
          <a:p>
            <a:pPr algn="ctr"/>
            <a:r>
              <a:rPr lang="ru-RU" altLang="ru-RU" dirty="0"/>
              <a:t>Памятник </a:t>
            </a:r>
            <a:r>
              <a:rPr lang="ru-RU" altLang="ru-RU" dirty="0" smtClean="0"/>
              <a:t>Вите </a:t>
            </a:r>
            <a:r>
              <a:rPr lang="ru-RU" altLang="ru-RU" dirty="0" err="1"/>
              <a:t>Коробкову</a:t>
            </a:r>
            <a:r>
              <a:rPr lang="ru-RU" altLang="ru-RU" dirty="0"/>
              <a:t>.</a:t>
            </a:r>
          </a:p>
        </p:txBody>
      </p:sp>
      <p:pic>
        <p:nvPicPr>
          <p:cNvPr id="9" name="i-main-pic" descr="Картинка 9 из 6789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t="9531" r="41504" b="1746"/>
          <a:stretch/>
        </p:blipFill>
        <p:spPr bwMode="auto">
          <a:xfrm>
            <a:off x="281499" y="1093975"/>
            <a:ext cx="1887793" cy="3067432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311132"/>
            <a:ext cx="2610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г. Красноярск </a:t>
            </a:r>
          </a:p>
          <a:p>
            <a:pPr algn="ctr"/>
            <a:r>
              <a:rPr lang="ru-RU" dirty="0" smtClean="0"/>
              <a:t>Памятник детям войны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48477" y="317019"/>
            <a:ext cx="35435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ос. </a:t>
            </a:r>
            <a:r>
              <a:rPr lang="ru-RU" dirty="0" err="1" smtClean="0"/>
              <a:t>Лычково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Новгородской </a:t>
            </a:r>
            <a:r>
              <a:rPr lang="ru-RU" dirty="0"/>
              <a:t>области.</a:t>
            </a:r>
            <a:br>
              <a:rPr lang="ru-RU" dirty="0"/>
            </a:br>
            <a:r>
              <a:rPr lang="ru-RU" dirty="0" smtClean="0"/>
              <a:t>Мемориал «Детям</a:t>
            </a:r>
            <a:r>
              <a:rPr lang="ru-RU" dirty="0"/>
              <a:t>, погибшим </a:t>
            </a:r>
            <a:endParaRPr lang="ru-RU" dirty="0" smtClean="0"/>
          </a:p>
          <a:p>
            <a:r>
              <a:rPr lang="ru-RU" dirty="0" smtClean="0"/>
              <a:t>в Великой Отечественной</a:t>
            </a:r>
          </a:p>
          <a:p>
            <a:r>
              <a:rPr lang="ru-RU" dirty="0" smtClean="0"/>
              <a:t> войне»</a:t>
            </a:r>
            <a:endParaRPr lang="ru-RU" dirty="0"/>
          </a:p>
        </p:txBody>
      </p:sp>
      <p:pic>
        <p:nvPicPr>
          <p:cNvPr id="12" name="Рисунок 1" descr="http://www.novgorod.ru/images/1242.g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0" t="6112" r="34365" b="9905"/>
          <a:stretch/>
        </p:blipFill>
        <p:spPr bwMode="auto">
          <a:xfrm>
            <a:off x="9817840" y="1738737"/>
            <a:ext cx="1921979" cy="2992171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034" y="907025"/>
            <a:ext cx="6769715" cy="3775587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dirty="0"/>
              <a:t>Благодарим, </a:t>
            </a:r>
            <a:r>
              <a:rPr lang="ru-RU" altLang="ru-RU" sz="4000" dirty="0" smtClean="0"/>
              <a:t>ребята, </a:t>
            </a:r>
            <a:r>
              <a:rPr lang="ru-RU" altLang="ru-RU" sz="4000" dirty="0"/>
              <a:t>вас</a:t>
            </a:r>
            <a:br>
              <a:rPr lang="ru-RU" altLang="ru-RU" sz="4000" dirty="0"/>
            </a:br>
            <a:r>
              <a:rPr lang="ru-RU" altLang="ru-RU" sz="4000" dirty="0"/>
              <a:t>За жизнь, за детство и весну,</a:t>
            </a:r>
            <a:br>
              <a:rPr lang="ru-RU" altLang="ru-RU" sz="4000" dirty="0"/>
            </a:br>
            <a:r>
              <a:rPr lang="ru-RU" altLang="ru-RU" sz="4000" dirty="0"/>
              <a:t>За тишину, за мирный дом!</a:t>
            </a:r>
            <a:br>
              <a:rPr lang="ru-RU" altLang="ru-RU" sz="4000" dirty="0"/>
            </a:br>
            <a:r>
              <a:rPr lang="ru-RU" altLang="ru-RU" sz="4000" dirty="0"/>
              <a:t>За мир, в котором мы живём!</a:t>
            </a:r>
          </a:p>
        </p:txBody>
      </p:sp>
      <p:pic>
        <p:nvPicPr>
          <p:cNvPr id="4" name="Picture 5" descr="Летят журавл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7252" cy="55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157</TotalTime>
  <Words>185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Главное мероприятие</vt:lpstr>
      <vt:lpstr>Они защищали Родину «дети войны»</vt:lpstr>
      <vt:lpstr>Играют дети всей земли в войну, Но разве о войне мечтают дети? Пусть только смех взрывает тишину На радостной безоблачной планете!   Над вьюгами и стужами седыми Вновь торжествует юная весна И как огонь с водой несовместимы, Несовместимы дети и война! </vt:lpstr>
      <vt:lpstr>22 июня 1941 года  началась великая отечественная война</vt:lpstr>
      <vt:lpstr>Вставай,  народ! Услышав клич Земли, На фронт солдаты Родины ушли. Отважно шли солдаты в бой За каждый город и за нас с тобой! Хотели отомстить скорей За стариков, за женщин, за детей! </vt:lpstr>
      <vt:lpstr>Презентация PowerPoint</vt:lpstr>
      <vt:lpstr>Презентация PowerPoint</vt:lpstr>
      <vt:lpstr>…Они прикрыли жизнь собою,- жить начинавшие едва, чтоб было небо голубое, была зеленая трава.                                                                                  Римма Казакова </vt:lpstr>
      <vt:lpstr>Памятники детям войны</vt:lpstr>
      <vt:lpstr>Благодарим, ребята, вас За жизнь, за детство и весну, За тишину, за мирный дом! За мир, в котором мы живём!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Они защищали Родину «дети войны»</dc:title>
  <dc:creator>Пользователь</dc:creator>
  <cp:lastModifiedBy>admin</cp:lastModifiedBy>
  <cp:revision>17</cp:revision>
  <dcterms:created xsi:type="dcterms:W3CDTF">2018-03-21T18:07:02Z</dcterms:created>
  <dcterms:modified xsi:type="dcterms:W3CDTF">2018-07-05T08:31:21Z</dcterms:modified>
</cp:coreProperties>
</file>