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69" r:id="rId3"/>
    <p:sldId id="270" r:id="rId4"/>
    <p:sldId id="295" r:id="rId5"/>
    <p:sldId id="271" r:id="rId6"/>
    <p:sldId id="296" r:id="rId7"/>
    <p:sldId id="299" r:id="rId8"/>
    <p:sldId id="300" r:id="rId9"/>
    <p:sldId id="301" r:id="rId10"/>
    <p:sldId id="303" r:id="rId11"/>
    <p:sldId id="302" r:id="rId12"/>
    <p:sldId id="304" r:id="rId13"/>
    <p:sldId id="305" r:id="rId14"/>
    <p:sldId id="297" r:id="rId15"/>
    <p:sldId id="29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5F77DF"/>
    <a:srgbClr val="57D3FF"/>
    <a:srgbClr val="D73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3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процентах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Низкий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72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809E73-6A21-4E84-A510-71F101748771}" type="doc">
      <dgm:prSet loTypeId="urn:microsoft.com/office/officeart/2005/8/layout/radial1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3D15231-24CA-4623-B6C4-A85A715CBE0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Осень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9981A3-1774-4AAA-9A2E-CC785BA253DA}" type="parTrans" cxnId="{53A140FF-FB0D-4222-A161-FDF150E800D1}">
      <dgm:prSet/>
      <dgm:spPr/>
      <dgm:t>
        <a:bodyPr/>
        <a:lstStyle/>
        <a:p>
          <a:endParaRPr lang="ru-RU"/>
        </a:p>
      </dgm:t>
    </dgm:pt>
    <dgm:pt modelId="{F076D8F2-94E9-405A-BD6C-39D71305E6E6}" type="sibTrans" cxnId="{53A140FF-FB0D-4222-A161-FDF150E800D1}">
      <dgm:prSet/>
      <dgm:spPr/>
      <dgm:t>
        <a:bodyPr/>
        <a:lstStyle/>
        <a:p>
          <a:endParaRPr lang="ru-RU"/>
        </a:p>
      </dgm:t>
    </dgm:pt>
    <dgm:pt modelId="{B338DE2B-C06C-4813-84FE-3867A054720C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Хорошо у нас в саду!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C796D9-EB1E-4E90-85C8-C6087772329D}" type="parTrans" cxnId="{20F4BC82-D5A8-4CD1-9ECC-1BE0DE2A55CC}">
      <dgm:prSet/>
      <dgm:spPr/>
      <dgm:t>
        <a:bodyPr/>
        <a:lstStyle/>
        <a:p>
          <a:endParaRPr lang="ru-RU"/>
        </a:p>
      </dgm:t>
    </dgm:pt>
    <dgm:pt modelId="{3A5E015D-36B2-4B6B-8D4B-876BBF8A7393}" type="sibTrans" cxnId="{20F4BC82-D5A8-4CD1-9ECC-1BE0DE2A55CC}">
      <dgm:prSet/>
      <dgm:spPr/>
      <dgm:t>
        <a:bodyPr/>
        <a:lstStyle/>
        <a:p>
          <a:endParaRPr lang="ru-RU"/>
        </a:p>
      </dgm:t>
    </dgm:pt>
    <dgm:pt modelId="{954C70D3-C697-4949-A19F-ADC8C045E700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гостях у осени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214F332-3033-4ECF-817B-23EAA18824E7}" type="parTrans" cxnId="{5CC2AAA8-6D8C-454B-8045-AC86E8561B37}">
      <dgm:prSet/>
      <dgm:spPr/>
      <dgm:t>
        <a:bodyPr/>
        <a:lstStyle/>
        <a:p>
          <a:endParaRPr lang="ru-RU"/>
        </a:p>
      </dgm:t>
    </dgm:pt>
    <dgm:pt modelId="{DDB8C5EB-6AFC-4A6E-AD2C-F0A274F7D2D2}" type="sibTrans" cxnId="{5CC2AAA8-6D8C-454B-8045-AC86E8561B37}">
      <dgm:prSet/>
      <dgm:spPr/>
      <dgm:t>
        <a:bodyPr/>
        <a:lstStyle/>
        <a:p>
          <a:endParaRPr lang="ru-RU"/>
        </a:p>
      </dgm:t>
    </dgm:pt>
    <dgm:pt modelId="{4FC3DA7D-DF92-4773-8312-1AFBBDF385C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Обыгрывание </a:t>
          </a:r>
          <a:r>
            <a:rPr lang="ru-RU" sz="1800" b="1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потешек</a:t>
          </a:r>
          <a:endParaRPr lang="ru-RU" sz="18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9E7C3B-6348-4D82-9B52-5CBE83678F45}" type="parTrans" cxnId="{2943FBB1-AA81-4CF8-A1F9-FC2CAF1DB1F9}">
      <dgm:prSet/>
      <dgm:spPr/>
      <dgm:t>
        <a:bodyPr/>
        <a:lstStyle/>
        <a:p>
          <a:endParaRPr lang="ru-RU"/>
        </a:p>
      </dgm:t>
    </dgm:pt>
    <dgm:pt modelId="{87A793D8-06AA-4E3D-9532-D44C8218AF18}" type="sibTrans" cxnId="{2943FBB1-AA81-4CF8-A1F9-FC2CAF1DB1F9}">
      <dgm:prSet/>
      <dgm:spPr/>
      <dgm:t>
        <a:bodyPr/>
        <a:lstStyle/>
        <a:p>
          <a:endParaRPr lang="ru-RU"/>
        </a:p>
      </dgm:t>
    </dgm:pt>
    <dgm:pt modelId="{24999C30-1A98-4A12-8422-2405710E74A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Праздник « Милая мама!»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A910EE-EBC0-4435-B41E-BC54BCBE7472}" type="parTrans" cxnId="{14D20914-FF53-4EC6-91A9-C1625EF09552}">
      <dgm:prSet/>
      <dgm:spPr/>
      <dgm:t>
        <a:bodyPr/>
        <a:lstStyle/>
        <a:p>
          <a:endParaRPr lang="ru-RU"/>
        </a:p>
      </dgm:t>
    </dgm:pt>
    <dgm:pt modelId="{FDA55B80-A80F-4256-9615-786EF1D6F4C6}" type="sibTrans" cxnId="{14D20914-FF53-4EC6-91A9-C1625EF09552}">
      <dgm:prSet/>
      <dgm:spPr/>
      <dgm:t>
        <a:bodyPr/>
        <a:lstStyle/>
        <a:p>
          <a:endParaRPr lang="ru-RU"/>
        </a:p>
      </dgm:t>
    </dgm:pt>
    <dgm:pt modelId="{00479745-7325-42C6-A083-F7B2EC1D132D}">
      <dgm:prSet/>
      <dgm:spPr/>
      <dgm:t>
        <a:bodyPr/>
        <a:lstStyle/>
        <a:p>
          <a:endParaRPr lang="ru-RU"/>
        </a:p>
      </dgm:t>
    </dgm:pt>
    <dgm:pt modelId="{5A16FB82-7062-4D41-88BA-967FF347C099}" type="parTrans" cxnId="{C6D05F76-59DC-4F7F-A74F-75B854CCD33A}">
      <dgm:prSet/>
      <dgm:spPr/>
      <dgm:t>
        <a:bodyPr/>
        <a:lstStyle/>
        <a:p>
          <a:endParaRPr lang="ru-RU"/>
        </a:p>
      </dgm:t>
    </dgm:pt>
    <dgm:pt modelId="{5614BFF4-B133-4834-822A-627C0794871B}" type="sibTrans" cxnId="{C6D05F76-59DC-4F7F-A74F-75B854CCD33A}">
      <dgm:prSet/>
      <dgm:spPr/>
      <dgm:t>
        <a:bodyPr/>
        <a:lstStyle/>
        <a:p>
          <a:endParaRPr lang="ru-RU"/>
        </a:p>
      </dgm:t>
    </dgm:pt>
    <dgm:pt modelId="{B4D521B6-B98E-43CE-8F16-2E856992704D}">
      <dgm:prSet/>
      <dgm:spPr/>
      <dgm:t>
        <a:bodyPr/>
        <a:lstStyle/>
        <a:p>
          <a:endParaRPr lang="ru-RU"/>
        </a:p>
      </dgm:t>
    </dgm:pt>
    <dgm:pt modelId="{4BAE5310-0E88-4E45-8FDE-1FDD2F1FFCF6}" type="parTrans" cxnId="{C20BB2A4-771A-4B36-B352-3266D8B535B6}">
      <dgm:prSet/>
      <dgm:spPr/>
      <dgm:t>
        <a:bodyPr/>
        <a:lstStyle/>
        <a:p>
          <a:endParaRPr lang="ru-RU"/>
        </a:p>
      </dgm:t>
    </dgm:pt>
    <dgm:pt modelId="{CDE96DCF-11BF-45F2-8783-8D31DA9FD325}" type="sibTrans" cxnId="{C20BB2A4-771A-4B36-B352-3266D8B535B6}">
      <dgm:prSet/>
      <dgm:spPr/>
      <dgm:t>
        <a:bodyPr/>
        <a:lstStyle/>
        <a:p>
          <a:endParaRPr lang="ru-RU"/>
        </a:p>
      </dgm:t>
    </dgm:pt>
    <dgm:pt modelId="{DCC5DAEF-A3DE-49BF-8561-49FA8A2B35F1}">
      <dgm:prSet/>
      <dgm:spPr/>
      <dgm:t>
        <a:bodyPr/>
        <a:lstStyle/>
        <a:p>
          <a:endParaRPr lang="ru-RU"/>
        </a:p>
      </dgm:t>
    </dgm:pt>
    <dgm:pt modelId="{E46EA5E8-9B1B-46CB-ACF5-7DE24A6DC533}" type="parTrans" cxnId="{ED26C09D-F442-40E1-BBDF-3E0442DB3705}">
      <dgm:prSet/>
      <dgm:spPr/>
      <dgm:t>
        <a:bodyPr/>
        <a:lstStyle/>
        <a:p>
          <a:endParaRPr lang="ru-RU"/>
        </a:p>
      </dgm:t>
    </dgm:pt>
    <dgm:pt modelId="{BC85C838-AF48-409A-9EDC-5B7ABC203A57}" type="sibTrans" cxnId="{ED26C09D-F442-40E1-BBDF-3E0442DB3705}">
      <dgm:prSet/>
      <dgm:spPr/>
      <dgm:t>
        <a:bodyPr/>
        <a:lstStyle/>
        <a:p>
          <a:endParaRPr lang="ru-RU"/>
        </a:p>
      </dgm:t>
    </dgm:pt>
    <dgm:pt modelId="{3A13A392-A449-4197-8642-FFAE91EB333A}">
      <dgm:prSet/>
      <dgm:spPr/>
      <dgm:t>
        <a:bodyPr/>
        <a:lstStyle/>
        <a:p>
          <a:endParaRPr lang="ru-RU"/>
        </a:p>
      </dgm:t>
    </dgm:pt>
    <dgm:pt modelId="{D7A48DB8-F565-40CC-A846-64428D9F2DDF}" type="parTrans" cxnId="{1DA04B92-56E5-47C8-9656-DDFF2D507854}">
      <dgm:prSet/>
      <dgm:spPr/>
      <dgm:t>
        <a:bodyPr/>
        <a:lstStyle/>
        <a:p>
          <a:endParaRPr lang="ru-RU"/>
        </a:p>
      </dgm:t>
    </dgm:pt>
    <dgm:pt modelId="{66D964FE-D095-4AB9-B285-8437C14869CE}" type="sibTrans" cxnId="{1DA04B92-56E5-47C8-9656-DDFF2D507854}">
      <dgm:prSet/>
      <dgm:spPr/>
      <dgm:t>
        <a:bodyPr/>
        <a:lstStyle/>
        <a:p>
          <a:endParaRPr lang="ru-RU"/>
        </a:p>
      </dgm:t>
    </dgm:pt>
    <dgm:pt modelId="{23842938-47AC-44A6-AD1B-10463E1FA885}">
      <dgm:prSet phldrT="[Текст]" custT="1"/>
      <dgm:spPr>
        <a:solidFill>
          <a:srgbClr val="00B0F0"/>
        </a:solidFill>
      </dgm:spPr>
    </dgm:pt>
    <dgm:pt modelId="{4D23D4BB-F0CA-4D3C-898F-B73C2B3272C3}" type="parTrans" cxnId="{117CCC48-2A61-4A7A-B215-FDDFB9BC18A0}">
      <dgm:prSet/>
      <dgm:spPr/>
      <dgm:t>
        <a:bodyPr/>
        <a:lstStyle/>
        <a:p>
          <a:endParaRPr lang="ru-RU"/>
        </a:p>
      </dgm:t>
    </dgm:pt>
    <dgm:pt modelId="{51E06CCC-4A1E-4FC4-8506-458F2137640C}" type="sibTrans" cxnId="{117CCC48-2A61-4A7A-B215-FDDFB9BC18A0}">
      <dgm:prSet/>
      <dgm:spPr/>
      <dgm:t>
        <a:bodyPr/>
        <a:lstStyle/>
        <a:p>
          <a:endParaRPr lang="ru-RU"/>
        </a:p>
      </dgm:t>
    </dgm:pt>
    <dgm:pt modelId="{906314DA-5FAF-4262-B6EE-6D06583E7FE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помощь Зайчику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ACEFD4-F719-4DD3-AB55-9A5A2AB6DC10}" type="sibTrans" cxnId="{9CC70B07-36AB-44E0-8175-CC359B23BD9B}">
      <dgm:prSet/>
      <dgm:spPr/>
      <dgm:t>
        <a:bodyPr/>
        <a:lstStyle/>
        <a:p>
          <a:endParaRPr lang="ru-RU"/>
        </a:p>
      </dgm:t>
    </dgm:pt>
    <dgm:pt modelId="{308D54B1-0BF5-40DC-9A56-F16AA57B0F0E}" type="parTrans" cxnId="{9CC70B07-36AB-44E0-8175-CC359B23BD9B}">
      <dgm:prSet/>
      <dgm:spPr/>
      <dgm:t>
        <a:bodyPr/>
        <a:lstStyle/>
        <a:p>
          <a:endParaRPr lang="ru-RU"/>
        </a:p>
      </dgm:t>
    </dgm:pt>
    <dgm:pt modelId="{DB087403-D5C0-4818-AE51-A2CB6EBDCEDB}" type="pres">
      <dgm:prSet presAssocID="{21809E73-6A21-4E84-A510-71F1017487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6ECE75-0161-43D9-9F74-B10FF3393F0E}" type="pres">
      <dgm:prSet presAssocID="{03D15231-24CA-4623-B6C4-A85A715CBE03}" presName="centerShape" presStyleLbl="node0" presStyleIdx="0" presStyleCnt="1" custScaleX="126889" custScaleY="131153"/>
      <dgm:spPr/>
      <dgm:t>
        <a:bodyPr/>
        <a:lstStyle/>
        <a:p>
          <a:endParaRPr lang="ru-RU"/>
        </a:p>
      </dgm:t>
    </dgm:pt>
    <dgm:pt modelId="{2627CA6D-5801-4B6B-9BFA-18EBAA1618CE}" type="pres">
      <dgm:prSet presAssocID="{A5C796D9-EB1E-4E90-85C8-C6087772329D}" presName="Name9" presStyleLbl="parChTrans1D2" presStyleIdx="0" presStyleCnt="5"/>
      <dgm:spPr/>
      <dgm:t>
        <a:bodyPr/>
        <a:lstStyle/>
        <a:p>
          <a:endParaRPr lang="ru-RU"/>
        </a:p>
      </dgm:t>
    </dgm:pt>
    <dgm:pt modelId="{8FD610D2-8B59-46E4-8B71-1A3B7272FCA3}" type="pres">
      <dgm:prSet presAssocID="{A5C796D9-EB1E-4E90-85C8-C6087772329D}" presName="connTx" presStyleLbl="parChTrans1D2" presStyleIdx="0" presStyleCnt="5"/>
      <dgm:spPr/>
      <dgm:t>
        <a:bodyPr/>
        <a:lstStyle/>
        <a:p>
          <a:endParaRPr lang="ru-RU"/>
        </a:p>
      </dgm:t>
    </dgm:pt>
    <dgm:pt modelId="{EC3508DC-0DD1-4DBA-97D5-D44195791242}" type="pres">
      <dgm:prSet presAssocID="{B338DE2B-C06C-4813-84FE-3867A054720C}" presName="node" presStyleLbl="node1" presStyleIdx="0" presStyleCnt="5" custScaleX="117685" custScaleY="92955" custRadScaleRad="90867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0833B-3344-4A59-B4B5-164FB59C6F53}" type="pres">
      <dgm:prSet presAssocID="{D214F332-3033-4ECF-817B-23EAA18824E7}" presName="Name9" presStyleLbl="parChTrans1D2" presStyleIdx="1" presStyleCnt="5"/>
      <dgm:spPr/>
      <dgm:t>
        <a:bodyPr/>
        <a:lstStyle/>
        <a:p>
          <a:endParaRPr lang="ru-RU"/>
        </a:p>
      </dgm:t>
    </dgm:pt>
    <dgm:pt modelId="{C9019673-F281-49FD-824B-CF701D98CB50}" type="pres">
      <dgm:prSet presAssocID="{D214F332-3033-4ECF-817B-23EAA18824E7}" presName="connTx" presStyleLbl="parChTrans1D2" presStyleIdx="1" presStyleCnt="5"/>
      <dgm:spPr/>
      <dgm:t>
        <a:bodyPr/>
        <a:lstStyle/>
        <a:p>
          <a:endParaRPr lang="ru-RU"/>
        </a:p>
      </dgm:t>
    </dgm:pt>
    <dgm:pt modelId="{5E9ADC2F-9CA6-41C5-81F1-EB0EEA078F89}" type="pres">
      <dgm:prSet presAssocID="{954C70D3-C697-4949-A19F-ADC8C045E700}" presName="node" presStyleLbl="node1" presStyleIdx="1" presStyleCnt="5" custScaleX="107628" custRadScaleRad="106722" custRadScaleInc="19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EB511-9B39-4007-89D7-09877F4BFD31}" type="pres">
      <dgm:prSet presAssocID="{9C9E7C3B-6348-4D82-9B52-5CBE83678F45}" presName="Name9" presStyleLbl="parChTrans1D2" presStyleIdx="2" presStyleCnt="5"/>
      <dgm:spPr/>
      <dgm:t>
        <a:bodyPr/>
        <a:lstStyle/>
        <a:p>
          <a:endParaRPr lang="ru-RU"/>
        </a:p>
      </dgm:t>
    </dgm:pt>
    <dgm:pt modelId="{87EA26C9-35BA-4575-9E98-A8295D79D930}" type="pres">
      <dgm:prSet presAssocID="{9C9E7C3B-6348-4D82-9B52-5CBE83678F45}" presName="connTx" presStyleLbl="parChTrans1D2" presStyleIdx="2" presStyleCnt="5"/>
      <dgm:spPr/>
      <dgm:t>
        <a:bodyPr/>
        <a:lstStyle/>
        <a:p>
          <a:endParaRPr lang="ru-RU"/>
        </a:p>
      </dgm:t>
    </dgm:pt>
    <dgm:pt modelId="{8BB25B67-53A4-49BC-82E4-8DCD829FE08E}" type="pres">
      <dgm:prSet presAssocID="{4FC3DA7D-DF92-4773-8312-1AFBBDF385CF}" presName="node" presStyleLbl="node1" presStyleIdx="2" presStyleCnt="5" custScaleX="111764" custScaleY="104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91EE4-2061-49C1-B154-5C49D175C333}" type="pres">
      <dgm:prSet presAssocID="{DAA910EE-EBC0-4435-B41E-BC54BCBE7472}" presName="Name9" presStyleLbl="parChTrans1D2" presStyleIdx="3" presStyleCnt="5"/>
      <dgm:spPr/>
      <dgm:t>
        <a:bodyPr/>
        <a:lstStyle/>
        <a:p>
          <a:endParaRPr lang="ru-RU"/>
        </a:p>
      </dgm:t>
    </dgm:pt>
    <dgm:pt modelId="{44F45E37-2A8D-4A5B-BE00-F16D441102B5}" type="pres">
      <dgm:prSet presAssocID="{DAA910EE-EBC0-4435-B41E-BC54BCBE7472}" presName="connTx" presStyleLbl="parChTrans1D2" presStyleIdx="3" presStyleCnt="5"/>
      <dgm:spPr/>
      <dgm:t>
        <a:bodyPr/>
        <a:lstStyle/>
        <a:p>
          <a:endParaRPr lang="ru-RU"/>
        </a:p>
      </dgm:t>
    </dgm:pt>
    <dgm:pt modelId="{A2297828-23FA-4217-AB01-DB564208790C}" type="pres">
      <dgm:prSet presAssocID="{24999C30-1A98-4A12-8422-2405710E74AA}" presName="node" presStyleLbl="node1" presStyleIdx="3" presStyleCnt="5" custScaleX="107403" custRadScaleRad="105012" custRadScaleInc="-17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F6223-6423-4D7F-8309-D99703E82D24}" type="pres">
      <dgm:prSet presAssocID="{308D54B1-0BF5-40DC-9A56-F16AA57B0F0E}" presName="Name9" presStyleLbl="parChTrans1D2" presStyleIdx="4" presStyleCnt="5"/>
      <dgm:spPr/>
      <dgm:t>
        <a:bodyPr/>
        <a:lstStyle/>
        <a:p>
          <a:endParaRPr lang="ru-RU"/>
        </a:p>
      </dgm:t>
    </dgm:pt>
    <dgm:pt modelId="{510A4E25-2B38-492B-B03E-2D20A0029DC2}" type="pres">
      <dgm:prSet presAssocID="{308D54B1-0BF5-40DC-9A56-F16AA57B0F0E}" presName="connTx" presStyleLbl="parChTrans1D2" presStyleIdx="4" presStyleCnt="5"/>
      <dgm:spPr/>
      <dgm:t>
        <a:bodyPr/>
        <a:lstStyle/>
        <a:p>
          <a:endParaRPr lang="ru-RU"/>
        </a:p>
      </dgm:t>
    </dgm:pt>
    <dgm:pt modelId="{11F16381-07F4-4B6D-9B91-07A0FC4C99FD}" type="pres">
      <dgm:prSet presAssocID="{906314DA-5FAF-4262-B6EE-6D06583E7FE3}" presName="node" presStyleLbl="node1" presStyleIdx="4" presStyleCnt="5" custScaleX="119073" custRadScaleRad="100372" custRadScaleInc="-1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984BE1-1009-4ED2-B215-952239EC4575}" type="presOf" srcId="{B338DE2B-C06C-4813-84FE-3867A054720C}" destId="{EC3508DC-0DD1-4DBA-97D5-D44195791242}" srcOrd="0" destOrd="0" presId="urn:microsoft.com/office/officeart/2005/8/layout/radial1"/>
    <dgm:cxn modelId="{924107B1-621B-4872-AB6B-BE32D4FC5EAD}" type="presOf" srcId="{906314DA-5FAF-4262-B6EE-6D06583E7FE3}" destId="{11F16381-07F4-4B6D-9B91-07A0FC4C99FD}" srcOrd="0" destOrd="0" presId="urn:microsoft.com/office/officeart/2005/8/layout/radial1"/>
    <dgm:cxn modelId="{20F4BC82-D5A8-4CD1-9ECC-1BE0DE2A55CC}" srcId="{03D15231-24CA-4623-B6C4-A85A715CBE03}" destId="{B338DE2B-C06C-4813-84FE-3867A054720C}" srcOrd="0" destOrd="0" parTransId="{A5C796D9-EB1E-4E90-85C8-C6087772329D}" sibTransId="{3A5E015D-36B2-4B6B-8D4B-876BBF8A7393}"/>
    <dgm:cxn modelId="{5CC2AAA8-6D8C-454B-8045-AC86E8561B37}" srcId="{03D15231-24CA-4623-B6C4-A85A715CBE03}" destId="{954C70D3-C697-4949-A19F-ADC8C045E700}" srcOrd="1" destOrd="0" parTransId="{D214F332-3033-4ECF-817B-23EAA18824E7}" sibTransId="{DDB8C5EB-6AFC-4A6E-AD2C-F0A274F7D2D2}"/>
    <dgm:cxn modelId="{FCD9BF1D-6C48-4C52-95F4-58510735C950}" type="presOf" srcId="{DAA910EE-EBC0-4435-B41E-BC54BCBE7472}" destId="{44F45E37-2A8D-4A5B-BE00-F16D441102B5}" srcOrd="1" destOrd="0" presId="urn:microsoft.com/office/officeart/2005/8/layout/radial1"/>
    <dgm:cxn modelId="{1649EB07-AFDC-45E0-9929-F8EF2CEBEA91}" type="presOf" srcId="{308D54B1-0BF5-40DC-9A56-F16AA57B0F0E}" destId="{8B2F6223-6423-4D7F-8309-D99703E82D24}" srcOrd="0" destOrd="0" presId="urn:microsoft.com/office/officeart/2005/8/layout/radial1"/>
    <dgm:cxn modelId="{2B2781DD-A7E8-49D9-BE0B-074104B9F318}" type="presOf" srcId="{9C9E7C3B-6348-4D82-9B52-5CBE83678F45}" destId="{87EA26C9-35BA-4575-9E98-A8295D79D930}" srcOrd="1" destOrd="0" presId="urn:microsoft.com/office/officeart/2005/8/layout/radial1"/>
    <dgm:cxn modelId="{9CC70B07-36AB-44E0-8175-CC359B23BD9B}" srcId="{03D15231-24CA-4623-B6C4-A85A715CBE03}" destId="{906314DA-5FAF-4262-B6EE-6D06583E7FE3}" srcOrd="4" destOrd="0" parTransId="{308D54B1-0BF5-40DC-9A56-F16AA57B0F0E}" sibTransId="{EEACEFD4-F719-4DD3-AB55-9A5A2AB6DC10}"/>
    <dgm:cxn modelId="{14D20914-FF53-4EC6-91A9-C1625EF09552}" srcId="{03D15231-24CA-4623-B6C4-A85A715CBE03}" destId="{24999C30-1A98-4A12-8422-2405710E74AA}" srcOrd="3" destOrd="0" parTransId="{DAA910EE-EBC0-4435-B41E-BC54BCBE7472}" sibTransId="{FDA55B80-A80F-4256-9615-786EF1D6F4C6}"/>
    <dgm:cxn modelId="{2943FBB1-AA81-4CF8-A1F9-FC2CAF1DB1F9}" srcId="{03D15231-24CA-4623-B6C4-A85A715CBE03}" destId="{4FC3DA7D-DF92-4773-8312-1AFBBDF385CF}" srcOrd="2" destOrd="0" parTransId="{9C9E7C3B-6348-4D82-9B52-5CBE83678F45}" sibTransId="{87A793D8-06AA-4E3D-9532-D44C8218AF18}"/>
    <dgm:cxn modelId="{418257F5-2DED-420C-B23D-638ACD3AB6C7}" type="presOf" srcId="{A5C796D9-EB1E-4E90-85C8-C6087772329D}" destId="{8FD610D2-8B59-46E4-8B71-1A3B7272FCA3}" srcOrd="1" destOrd="0" presId="urn:microsoft.com/office/officeart/2005/8/layout/radial1"/>
    <dgm:cxn modelId="{247C07D0-E4EE-43F9-8F48-34B900A63F9F}" type="presOf" srcId="{D214F332-3033-4ECF-817B-23EAA18824E7}" destId="{7460833B-3344-4A59-B4B5-164FB59C6F53}" srcOrd="0" destOrd="0" presId="urn:microsoft.com/office/officeart/2005/8/layout/radial1"/>
    <dgm:cxn modelId="{109C69B7-D08F-4BE0-88EF-840A041FAB98}" type="presOf" srcId="{DAA910EE-EBC0-4435-B41E-BC54BCBE7472}" destId="{24E91EE4-2061-49C1-B154-5C49D175C333}" srcOrd="0" destOrd="0" presId="urn:microsoft.com/office/officeart/2005/8/layout/radial1"/>
    <dgm:cxn modelId="{117CCC48-2A61-4A7A-B215-FDDFB9BC18A0}" srcId="{21809E73-6A21-4E84-A510-71F101748771}" destId="{23842938-47AC-44A6-AD1B-10463E1FA885}" srcOrd="1" destOrd="0" parTransId="{4D23D4BB-F0CA-4D3C-898F-B73C2B3272C3}" sibTransId="{51E06CCC-4A1E-4FC4-8506-458F2137640C}"/>
    <dgm:cxn modelId="{53A140FF-FB0D-4222-A161-FDF150E800D1}" srcId="{21809E73-6A21-4E84-A510-71F101748771}" destId="{03D15231-24CA-4623-B6C4-A85A715CBE03}" srcOrd="0" destOrd="0" parTransId="{BD9981A3-1774-4AAA-9A2E-CC785BA253DA}" sibTransId="{F076D8F2-94E9-405A-BD6C-39D71305E6E6}"/>
    <dgm:cxn modelId="{50A9642C-00F3-467B-AA83-6E9B6B3E55FF}" type="presOf" srcId="{21809E73-6A21-4E84-A510-71F101748771}" destId="{DB087403-D5C0-4818-AE51-A2CB6EBDCEDB}" srcOrd="0" destOrd="0" presId="urn:microsoft.com/office/officeart/2005/8/layout/radial1"/>
    <dgm:cxn modelId="{209A4556-5490-4D42-AA30-0223EE5F8390}" type="presOf" srcId="{954C70D3-C697-4949-A19F-ADC8C045E700}" destId="{5E9ADC2F-9CA6-41C5-81F1-EB0EEA078F89}" srcOrd="0" destOrd="0" presId="urn:microsoft.com/office/officeart/2005/8/layout/radial1"/>
    <dgm:cxn modelId="{A9A3D12D-FF9F-4A57-8B6C-3148AE0B2FDE}" type="presOf" srcId="{308D54B1-0BF5-40DC-9A56-F16AA57B0F0E}" destId="{510A4E25-2B38-492B-B03E-2D20A0029DC2}" srcOrd="1" destOrd="0" presId="urn:microsoft.com/office/officeart/2005/8/layout/radial1"/>
    <dgm:cxn modelId="{C6D05F76-59DC-4F7F-A74F-75B854CCD33A}" srcId="{21809E73-6A21-4E84-A510-71F101748771}" destId="{00479745-7325-42C6-A083-F7B2EC1D132D}" srcOrd="2" destOrd="0" parTransId="{5A16FB82-7062-4D41-88BA-967FF347C099}" sibTransId="{5614BFF4-B133-4834-822A-627C0794871B}"/>
    <dgm:cxn modelId="{C20BB2A4-771A-4B36-B352-3266D8B535B6}" srcId="{21809E73-6A21-4E84-A510-71F101748771}" destId="{B4D521B6-B98E-43CE-8F16-2E856992704D}" srcOrd="3" destOrd="0" parTransId="{4BAE5310-0E88-4E45-8FDE-1FDD2F1FFCF6}" sibTransId="{CDE96DCF-11BF-45F2-8783-8D31DA9FD325}"/>
    <dgm:cxn modelId="{7FABDC9C-5858-4C71-887E-5BFFAA72CA04}" type="presOf" srcId="{A5C796D9-EB1E-4E90-85C8-C6087772329D}" destId="{2627CA6D-5801-4B6B-9BFA-18EBAA1618CE}" srcOrd="0" destOrd="0" presId="urn:microsoft.com/office/officeart/2005/8/layout/radial1"/>
    <dgm:cxn modelId="{ED26C09D-F442-40E1-BBDF-3E0442DB3705}" srcId="{21809E73-6A21-4E84-A510-71F101748771}" destId="{DCC5DAEF-A3DE-49BF-8561-49FA8A2B35F1}" srcOrd="4" destOrd="0" parTransId="{E46EA5E8-9B1B-46CB-ACF5-7DE24A6DC533}" sibTransId="{BC85C838-AF48-409A-9EDC-5B7ABC203A57}"/>
    <dgm:cxn modelId="{1DA04B92-56E5-47C8-9656-DDFF2D507854}" srcId="{21809E73-6A21-4E84-A510-71F101748771}" destId="{3A13A392-A449-4197-8642-FFAE91EB333A}" srcOrd="5" destOrd="0" parTransId="{D7A48DB8-F565-40CC-A846-64428D9F2DDF}" sibTransId="{66D964FE-D095-4AB9-B285-8437C14869CE}"/>
    <dgm:cxn modelId="{17D1176D-BE87-4DE0-8DA6-45C6601084A0}" type="presOf" srcId="{03D15231-24CA-4623-B6C4-A85A715CBE03}" destId="{936ECE75-0161-43D9-9F74-B10FF3393F0E}" srcOrd="0" destOrd="0" presId="urn:microsoft.com/office/officeart/2005/8/layout/radial1"/>
    <dgm:cxn modelId="{1D00FBD4-3980-4A2C-AF69-68F0B1507669}" type="presOf" srcId="{4FC3DA7D-DF92-4773-8312-1AFBBDF385CF}" destId="{8BB25B67-53A4-49BC-82E4-8DCD829FE08E}" srcOrd="0" destOrd="0" presId="urn:microsoft.com/office/officeart/2005/8/layout/radial1"/>
    <dgm:cxn modelId="{A4D930E0-5372-414F-885F-1BAE207240BC}" type="presOf" srcId="{D214F332-3033-4ECF-817B-23EAA18824E7}" destId="{C9019673-F281-49FD-824B-CF701D98CB50}" srcOrd="1" destOrd="0" presId="urn:microsoft.com/office/officeart/2005/8/layout/radial1"/>
    <dgm:cxn modelId="{AC7C90FA-514A-4F6D-AEDF-4208386B673D}" type="presOf" srcId="{24999C30-1A98-4A12-8422-2405710E74AA}" destId="{A2297828-23FA-4217-AB01-DB564208790C}" srcOrd="0" destOrd="0" presId="urn:microsoft.com/office/officeart/2005/8/layout/radial1"/>
    <dgm:cxn modelId="{748C502B-3FE1-47A4-B71E-F6977C2FB156}" type="presOf" srcId="{9C9E7C3B-6348-4D82-9B52-5CBE83678F45}" destId="{34EEB511-9B39-4007-89D7-09877F4BFD31}" srcOrd="0" destOrd="0" presId="urn:microsoft.com/office/officeart/2005/8/layout/radial1"/>
    <dgm:cxn modelId="{8F09381D-4344-4690-A05C-14FEDFE5FCA4}" type="presParOf" srcId="{DB087403-D5C0-4818-AE51-A2CB6EBDCEDB}" destId="{936ECE75-0161-43D9-9F74-B10FF3393F0E}" srcOrd="0" destOrd="0" presId="urn:microsoft.com/office/officeart/2005/8/layout/radial1"/>
    <dgm:cxn modelId="{D4FBCC32-1A27-40A9-BF2A-B2764DCFD52A}" type="presParOf" srcId="{DB087403-D5C0-4818-AE51-A2CB6EBDCEDB}" destId="{2627CA6D-5801-4B6B-9BFA-18EBAA1618CE}" srcOrd="1" destOrd="0" presId="urn:microsoft.com/office/officeart/2005/8/layout/radial1"/>
    <dgm:cxn modelId="{17559C3E-129A-450A-9030-81CDA82F4F54}" type="presParOf" srcId="{2627CA6D-5801-4B6B-9BFA-18EBAA1618CE}" destId="{8FD610D2-8B59-46E4-8B71-1A3B7272FCA3}" srcOrd="0" destOrd="0" presId="urn:microsoft.com/office/officeart/2005/8/layout/radial1"/>
    <dgm:cxn modelId="{CF0010CD-62C5-4EC2-8920-2CFC706C8461}" type="presParOf" srcId="{DB087403-D5C0-4818-AE51-A2CB6EBDCEDB}" destId="{EC3508DC-0DD1-4DBA-97D5-D44195791242}" srcOrd="2" destOrd="0" presId="urn:microsoft.com/office/officeart/2005/8/layout/radial1"/>
    <dgm:cxn modelId="{48088532-EA79-44FA-862B-9C2FD9218C64}" type="presParOf" srcId="{DB087403-D5C0-4818-AE51-A2CB6EBDCEDB}" destId="{7460833B-3344-4A59-B4B5-164FB59C6F53}" srcOrd="3" destOrd="0" presId="urn:microsoft.com/office/officeart/2005/8/layout/radial1"/>
    <dgm:cxn modelId="{E8F2DDAF-60DC-4EFF-AAB3-ECAED6FBC227}" type="presParOf" srcId="{7460833B-3344-4A59-B4B5-164FB59C6F53}" destId="{C9019673-F281-49FD-824B-CF701D98CB50}" srcOrd="0" destOrd="0" presId="urn:microsoft.com/office/officeart/2005/8/layout/radial1"/>
    <dgm:cxn modelId="{370CDC9D-333A-4D15-844F-3F797B2DE3A3}" type="presParOf" srcId="{DB087403-D5C0-4818-AE51-A2CB6EBDCEDB}" destId="{5E9ADC2F-9CA6-41C5-81F1-EB0EEA078F89}" srcOrd="4" destOrd="0" presId="urn:microsoft.com/office/officeart/2005/8/layout/radial1"/>
    <dgm:cxn modelId="{C109D9FC-F169-4EE1-A050-095A301C7CD9}" type="presParOf" srcId="{DB087403-D5C0-4818-AE51-A2CB6EBDCEDB}" destId="{34EEB511-9B39-4007-89D7-09877F4BFD31}" srcOrd="5" destOrd="0" presId="urn:microsoft.com/office/officeart/2005/8/layout/radial1"/>
    <dgm:cxn modelId="{9870A88C-6F58-4036-9705-4F81980EC3F3}" type="presParOf" srcId="{34EEB511-9B39-4007-89D7-09877F4BFD31}" destId="{87EA26C9-35BA-4575-9E98-A8295D79D930}" srcOrd="0" destOrd="0" presId="urn:microsoft.com/office/officeart/2005/8/layout/radial1"/>
    <dgm:cxn modelId="{3D2C1ED0-8B4F-46F7-BA38-12EC9FC4EA92}" type="presParOf" srcId="{DB087403-D5C0-4818-AE51-A2CB6EBDCEDB}" destId="{8BB25B67-53A4-49BC-82E4-8DCD829FE08E}" srcOrd="6" destOrd="0" presId="urn:microsoft.com/office/officeart/2005/8/layout/radial1"/>
    <dgm:cxn modelId="{F34EDEC5-2BF7-4B14-AB3D-29E5D3366D05}" type="presParOf" srcId="{DB087403-D5C0-4818-AE51-A2CB6EBDCEDB}" destId="{24E91EE4-2061-49C1-B154-5C49D175C333}" srcOrd="7" destOrd="0" presId="urn:microsoft.com/office/officeart/2005/8/layout/radial1"/>
    <dgm:cxn modelId="{C4165869-D7AD-4D70-8121-465295B43934}" type="presParOf" srcId="{24E91EE4-2061-49C1-B154-5C49D175C333}" destId="{44F45E37-2A8D-4A5B-BE00-F16D441102B5}" srcOrd="0" destOrd="0" presId="urn:microsoft.com/office/officeart/2005/8/layout/radial1"/>
    <dgm:cxn modelId="{28A4E267-9246-4D9F-AFCE-11CB2A38B4D3}" type="presParOf" srcId="{DB087403-D5C0-4818-AE51-A2CB6EBDCEDB}" destId="{A2297828-23FA-4217-AB01-DB564208790C}" srcOrd="8" destOrd="0" presId="urn:microsoft.com/office/officeart/2005/8/layout/radial1"/>
    <dgm:cxn modelId="{4BFF5F2F-96FD-4BD8-BD52-795475EA1C76}" type="presParOf" srcId="{DB087403-D5C0-4818-AE51-A2CB6EBDCEDB}" destId="{8B2F6223-6423-4D7F-8309-D99703E82D24}" srcOrd="9" destOrd="0" presId="urn:microsoft.com/office/officeart/2005/8/layout/radial1"/>
    <dgm:cxn modelId="{F2F22AB3-5737-4F93-9B74-EC051274AC42}" type="presParOf" srcId="{8B2F6223-6423-4D7F-8309-D99703E82D24}" destId="{510A4E25-2B38-492B-B03E-2D20A0029DC2}" srcOrd="0" destOrd="0" presId="urn:microsoft.com/office/officeart/2005/8/layout/radial1"/>
    <dgm:cxn modelId="{F1D3586A-3F3C-4D4A-9994-C7360DC847C0}" type="presParOf" srcId="{DB087403-D5C0-4818-AE51-A2CB6EBDCEDB}" destId="{11F16381-07F4-4B6D-9B91-07A0FC4C99F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ECE75-0161-43D9-9F74-B10FF3393F0E}">
      <dsp:nvSpPr>
        <dsp:cNvPr id="0" name=""/>
        <dsp:cNvSpPr/>
      </dsp:nvSpPr>
      <dsp:spPr>
        <a:xfrm>
          <a:off x="3113747" y="2120880"/>
          <a:ext cx="2376631" cy="245649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Осень</a:t>
          </a:r>
          <a:endParaRPr lang="ru-RU" sz="4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61797" y="2480626"/>
        <a:ext cx="1680531" cy="1737004"/>
      </dsp:txXfrm>
    </dsp:sp>
    <dsp:sp modelId="{2627CA6D-5801-4B6B-9BFA-18EBAA1618CE}">
      <dsp:nvSpPr>
        <dsp:cNvPr id="0" name=""/>
        <dsp:cNvSpPr/>
      </dsp:nvSpPr>
      <dsp:spPr>
        <a:xfrm rot="16200000">
          <a:off x="4243154" y="2042133"/>
          <a:ext cx="117816" cy="39677"/>
        </a:xfrm>
        <a:custGeom>
          <a:avLst/>
          <a:gdLst/>
          <a:ahLst/>
          <a:cxnLst/>
          <a:rect l="0" t="0" r="0" b="0"/>
          <a:pathLst>
            <a:path>
              <a:moveTo>
                <a:pt x="0" y="19838"/>
              </a:moveTo>
              <a:lnTo>
                <a:pt x="117816" y="1983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99117" y="2059026"/>
        <a:ext cx="5890" cy="5890"/>
      </dsp:txXfrm>
    </dsp:sp>
    <dsp:sp modelId="{EC3508DC-0DD1-4DBA-97D5-D44195791242}">
      <dsp:nvSpPr>
        <dsp:cNvPr id="0" name=""/>
        <dsp:cNvSpPr/>
      </dsp:nvSpPr>
      <dsp:spPr>
        <a:xfrm>
          <a:off x="3199942" y="262015"/>
          <a:ext cx="2204240" cy="1741047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Хорошо у нас в саду!</a:t>
          </a:r>
          <a:endParaRPr lang="ru-RU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22745" y="516985"/>
        <a:ext cx="1558634" cy="1231107"/>
      </dsp:txXfrm>
    </dsp:sp>
    <dsp:sp modelId="{7460833B-3344-4A59-B4B5-164FB59C6F53}">
      <dsp:nvSpPr>
        <dsp:cNvPr id="0" name=""/>
        <dsp:cNvSpPr/>
      </dsp:nvSpPr>
      <dsp:spPr>
        <a:xfrm rot="20947183">
          <a:off x="5466677" y="3066169"/>
          <a:ext cx="408575" cy="39677"/>
        </a:xfrm>
        <a:custGeom>
          <a:avLst/>
          <a:gdLst/>
          <a:ahLst/>
          <a:cxnLst/>
          <a:rect l="0" t="0" r="0" b="0"/>
          <a:pathLst>
            <a:path>
              <a:moveTo>
                <a:pt x="0" y="19838"/>
              </a:moveTo>
              <a:lnTo>
                <a:pt x="408575" y="1983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60750" y="3075794"/>
        <a:ext cx="20428" cy="20428"/>
      </dsp:txXfrm>
    </dsp:sp>
    <dsp:sp modelId="{5E9ADC2F-9CA6-41C5-81F1-EB0EEA078F89}">
      <dsp:nvSpPr>
        <dsp:cNvPr id="0" name=""/>
        <dsp:cNvSpPr/>
      </dsp:nvSpPr>
      <dsp:spPr>
        <a:xfrm>
          <a:off x="5850680" y="1921226"/>
          <a:ext cx="2015873" cy="1873000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гостях у осени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45898" y="2195520"/>
        <a:ext cx="1425437" cy="1324412"/>
      </dsp:txXfrm>
    </dsp:sp>
    <dsp:sp modelId="{34EEB511-9B39-4007-89D7-09877F4BFD31}">
      <dsp:nvSpPr>
        <dsp:cNvPr id="0" name=""/>
        <dsp:cNvSpPr/>
      </dsp:nvSpPr>
      <dsp:spPr>
        <a:xfrm rot="3240000">
          <a:off x="4968763" y="4403427"/>
          <a:ext cx="227412" cy="39677"/>
        </a:xfrm>
        <a:custGeom>
          <a:avLst/>
          <a:gdLst/>
          <a:ahLst/>
          <a:cxnLst/>
          <a:rect l="0" t="0" r="0" b="0"/>
          <a:pathLst>
            <a:path>
              <a:moveTo>
                <a:pt x="0" y="19838"/>
              </a:moveTo>
              <a:lnTo>
                <a:pt x="227412" y="1983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76784" y="4417580"/>
        <a:ext cx="11370" cy="11370"/>
      </dsp:txXfrm>
    </dsp:sp>
    <dsp:sp modelId="{8BB25B67-53A4-49BC-82E4-8DCD829FE08E}">
      <dsp:nvSpPr>
        <dsp:cNvPr id="0" name=""/>
        <dsp:cNvSpPr/>
      </dsp:nvSpPr>
      <dsp:spPr>
        <a:xfrm>
          <a:off x="4689223" y="4347776"/>
          <a:ext cx="2093340" cy="1949700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Обыгрывание </a:t>
          </a:r>
          <a:r>
            <a:rPr lang="ru-RU" sz="1800" b="1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потешек</a:t>
          </a:r>
          <a:endParaRPr lang="ru-RU" sz="18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95786" y="4633303"/>
        <a:ext cx="1480214" cy="1378646"/>
      </dsp:txXfrm>
    </dsp:sp>
    <dsp:sp modelId="{24E91EE4-2061-49C1-B154-5C49D175C333}">
      <dsp:nvSpPr>
        <dsp:cNvPr id="0" name=""/>
        <dsp:cNvSpPr/>
      </dsp:nvSpPr>
      <dsp:spPr>
        <a:xfrm rot="7310530">
          <a:off x="3474262" y="4466276"/>
          <a:ext cx="243359" cy="39677"/>
        </a:xfrm>
        <a:custGeom>
          <a:avLst/>
          <a:gdLst/>
          <a:ahLst/>
          <a:cxnLst/>
          <a:rect l="0" t="0" r="0" b="0"/>
          <a:pathLst>
            <a:path>
              <a:moveTo>
                <a:pt x="0" y="19838"/>
              </a:moveTo>
              <a:lnTo>
                <a:pt x="243359" y="1983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89858" y="4480030"/>
        <a:ext cx="12167" cy="12167"/>
      </dsp:txXfrm>
    </dsp:sp>
    <dsp:sp modelId="{A2297828-23FA-4217-AB01-DB564208790C}">
      <dsp:nvSpPr>
        <dsp:cNvPr id="0" name=""/>
        <dsp:cNvSpPr/>
      </dsp:nvSpPr>
      <dsp:spPr>
        <a:xfrm>
          <a:off x="2022422" y="4463703"/>
          <a:ext cx="2011658" cy="1873000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Праздник « Милая мама!»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17022" y="4737997"/>
        <a:ext cx="1422458" cy="1324412"/>
      </dsp:txXfrm>
    </dsp:sp>
    <dsp:sp modelId="{8B2F6223-6423-4D7F-8309-D99703E82D24}">
      <dsp:nvSpPr>
        <dsp:cNvPr id="0" name=""/>
        <dsp:cNvSpPr/>
      </dsp:nvSpPr>
      <dsp:spPr>
        <a:xfrm rot="11842330">
          <a:off x="3006574" y="2949312"/>
          <a:ext cx="161820" cy="39677"/>
        </a:xfrm>
        <a:custGeom>
          <a:avLst/>
          <a:gdLst/>
          <a:ahLst/>
          <a:cxnLst/>
          <a:rect l="0" t="0" r="0" b="0"/>
          <a:pathLst>
            <a:path>
              <a:moveTo>
                <a:pt x="0" y="19838"/>
              </a:moveTo>
              <a:lnTo>
                <a:pt x="161820" y="1983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83439" y="2965105"/>
        <a:ext cx="8091" cy="8091"/>
      </dsp:txXfrm>
    </dsp:sp>
    <dsp:sp modelId="{11F16381-07F4-4B6D-9B91-07A0FC4C99FD}">
      <dsp:nvSpPr>
        <dsp:cNvPr id="0" name=""/>
        <dsp:cNvSpPr/>
      </dsp:nvSpPr>
      <dsp:spPr>
        <a:xfrm>
          <a:off x="850176" y="1681576"/>
          <a:ext cx="2230238" cy="1873000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помощь Зайчику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76787" y="1955870"/>
        <a:ext cx="1577016" cy="1324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80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2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4000" b="1" i="1" dirty="0" smtClean="0">
                <a:solidFill>
                  <a:srgbClr val="FF0000"/>
                </a:solidFill>
                <a:latin typeface="Comic Sans MS" pitchFamily="66" charset="0"/>
              </a:rPr>
              <a:t>тчёт </a:t>
            </a:r>
            <a:br>
              <a:rPr lang="ru-RU" sz="4000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Comic Sans MS" pitchFamily="66" charset="0"/>
              </a:rPr>
              <a:t>о проделанной работе</a:t>
            </a:r>
            <a:br>
              <a:rPr lang="ru-RU" sz="4000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  <a:latin typeface="Comic Sans MS" pitchFamily="66" charset="0"/>
              </a:rPr>
              <a:t>за 2014-2015учебный год</a:t>
            </a:r>
            <a:br>
              <a:rPr lang="ru-RU" sz="4000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Comic Sans MS" pitchFamily="66" charset="0"/>
              </a:rPr>
              <a:t>во второй младшей группе  «Солнышко»</a:t>
            </a:r>
            <a:br>
              <a:rPr lang="ru-RU" sz="4000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Comic Sans MS" pitchFamily="66" charset="0"/>
              </a:rPr>
              <a:t>Воспитатель </a:t>
            </a:r>
            <a:r>
              <a:rPr lang="ru-RU" sz="4000" b="1" i="1" dirty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4000" b="1" i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4000" b="1" i="1" dirty="0" err="1" smtClean="0">
                <a:solidFill>
                  <a:srgbClr val="002060"/>
                </a:solidFill>
                <a:latin typeface="Comic Sans MS" pitchFamily="66" charset="0"/>
              </a:rPr>
              <a:t>Балдук</a:t>
            </a:r>
            <a:r>
              <a:rPr lang="ru-RU" sz="4000" b="1" i="1" dirty="0" smtClean="0">
                <a:solidFill>
                  <a:srgbClr val="002060"/>
                </a:solidFill>
                <a:latin typeface="Comic Sans MS" pitchFamily="66" charset="0"/>
              </a:rPr>
              <a:t> С.А</a:t>
            </a:r>
            <a:br>
              <a:rPr lang="ru-RU" sz="40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40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Comic Sans MS" pitchFamily="66" charset="0"/>
              </a:rPr>
              <a:t>2015 г.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10000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04856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5400" b="1" i="1" u="sng" dirty="0" smtClean="0">
                <a:solidFill>
                  <a:srgbClr val="FF0066"/>
                </a:solidFill>
                <a:latin typeface="Comic Sans MS" pitchFamily="66" charset="0"/>
              </a:rPr>
              <a:t>Работа с родителями</a:t>
            </a:r>
            <a: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</a:br>
            <a:endParaRPr lang="ru-RU" sz="1800" b="1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 smtClean="0">
                <a:latin typeface="Comic Sans MS" pitchFamily="66" charset="0"/>
              </a:rPr>
              <a:t>Зима</a:t>
            </a:r>
            <a:endParaRPr lang="ru-RU" b="1" i="1" dirty="0" smtClean="0">
              <a:latin typeface="Comic Sans MS" pitchFamily="66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Родительское собрание « Кризис 3 –х лет»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Выставка « Мой папа-самый лучший»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Участвовали в </a:t>
            </a:r>
            <a:r>
              <a:rPr lang="ru-RU" b="1" i="1" dirty="0" err="1" smtClean="0">
                <a:latin typeface="Comic Sans MS" pitchFamily="66" charset="0"/>
              </a:rPr>
              <a:t>растчистке</a:t>
            </a:r>
            <a:r>
              <a:rPr lang="ru-RU" b="1" i="1" dirty="0" smtClean="0">
                <a:latin typeface="Comic Sans MS" pitchFamily="66" charset="0"/>
              </a:rPr>
              <a:t> снега на участке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Участие в акции « Накормим птиц»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b="1" i="1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954721"/>
      </p:ext>
    </p:extLst>
  </p:cSld>
  <p:clrMapOvr>
    <a:masterClrMapping/>
  </p:clrMapOvr>
  <p:transition spd="slow" advClick="0" advTm="10000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04856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5400" b="1" i="1" u="sng" dirty="0" smtClean="0">
                <a:solidFill>
                  <a:srgbClr val="FF0066"/>
                </a:solidFill>
                <a:latin typeface="Comic Sans MS" pitchFamily="66" charset="0"/>
              </a:rPr>
              <a:t>Весна (работа с </a:t>
            </a:r>
            <a:r>
              <a:rPr lang="ru-RU" sz="5400" b="1" i="1" u="sng" dirty="0" err="1" smtClean="0">
                <a:solidFill>
                  <a:srgbClr val="FF0066"/>
                </a:solidFill>
                <a:latin typeface="Comic Sans MS" pitchFamily="66" charset="0"/>
              </a:rPr>
              <a:t>деми</a:t>
            </a:r>
            <a:r>
              <a:rPr lang="ru-RU" sz="5400" b="1" i="1" u="sng" dirty="0" smtClean="0">
                <a:solidFill>
                  <a:srgbClr val="FF0066"/>
                </a:solidFill>
                <a:latin typeface="Comic Sans MS" pitchFamily="66" charset="0"/>
              </a:rPr>
              <a:t>)</a:t>
            </a:r>
            <a: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</a:br>
            <a:endParaRPr lang="ru-RU" sz="1800" b="1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Утренник «Мамин праздник»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 10 детей участвовали в </a:t>
            </a:r>
            <a:r>
              <a:rPr lang="en-US" b="1" i="1" dirty="0" smtClean="0">
                <a:latin typeface="Comic Sans MS" pitchFamily="66" charset="0"/>
              </a:rPr>
              <a:t>VI</a:t>
            </a:r>
            <a:r>
              <a:rPr lang="ru-RU" b="1" i="1" dirty="0" smtClean="0">
                <a:latin typeface="Comic Sans MS" pitchFamily="66" charset="0"/>
              </a:rPr>
              <a:t> Всероссийском конкурсе детского рисунка « Витамины для здоровья»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 Обыгрывание сказки « Колобок»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Встреча с </a:t>
            </a:r>
            <a:r>
              <a:rPr lang="ru-RU" b="1" i="1" dirty="0" err="1" smtClean="0">
                <a:latin typeface="Comic Sans MS" pitchFamily="66" charset="0"/>
              </a:rPr>
              <a:t>Мойдодыром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Мы рисуем цветы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Регулярное проведение </a:t>
            </a:r>
            <a:r>
              <a:rPr lang="ru-RU" b="1" i="1" dirty="0" err="1" smtClean="0">
                <a:latin typeface="Comic Sans MS" pitchFamily="66" charset="0"/>
              </a:rPr>
              <a:t>дыхательгных</a:t>
            </a:r>
            <a:r>
              <a:rPr lang="ru-RU" b="1" i="1" dirty="0" smtClean="0">
                <a:latin typeface="Comic Sans MS" pitchFamily="66" charset="0"/>
              </a:rPr>
              <a:t> и пальчиковых гимнастик</a:t>
            </a:r>
            <a:endParaRPr lang="ru-RU" b="1" i="1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70717"/>
      </p:ext>
    </p:extLst>
  </p:cSld>
  <p:clrMapOvr>
    <a:masterClrMapping/>
  </p:clrMapOvr>
  <p:transition spd="slow" advClick="0" advTm="10000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04856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5400" b="1" i="1" u="sng" dirty="0" smtClean="0">
                <a:solidFill>
                  <a:srgbClr val="FF0066"/>
                </a:solidFill>
                <a:latin typeface="Comic Sans MS" pitchFamily="66" charset="0"/>
              </a:rPr>
              <a:t>Работа с родителями</a:t>
            </a:r>
            <a: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</a:br>
            <a:endParaRPr lang="ru-RU" sz="1800" b="1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 smtClean="0">
                <a:latin typeface="Comic Sans MS" pitchFamily="66" charset="0"/>
              </a:rPr>
              <a:t>Весна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Утренник для мам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 10 детей участвовали в </a:t>
            </a:r>
            <a:r>
              <a:rPr lang="en-US" b="1" i="1" dirty="0" smtClean="0">
                <a:latin typeface="Comic Sans MS" pitchFamily="66" charset="0"/>
              </a:rPr>
              <a:t>VI</a:t>
            </a:r>
            <a:r>
              <a:rPr lang="ru-RU" b="1" i="1" dirty="0" smtClean="0">
                <a:latin typeface="Comic Sans MS" pitchFamily="66" charset="0"/>
              </a:rPr>
              <a:t> Всероссийском конкурсе детского рисунка « Витамины для здоровья»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 Приняли участие в конкурсе « Мое солнышко»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Приобрели тетради для </a:t>
            </a:r>
            <a:r>
              <a:rPr lang="ru-RU" b="1" i="1" dirty="0" err="1" smtClean="0">
                <a:latin typeface="Comic Sans MS" pitchFamily="66" charset="0"/>
              </a:rPr>
              <a:t>индивидкальной</a:t>
            </a:r>
            <a:r>
              <a:rPr lang="ru-RU" b="1" i="1" dirty="0" smtClean="0">
                <a:latin typeface="Comic Sans MS" pitchFamily="66" charset="0"/>
              </a:rPr>
              <a:t> работы детей на будущий учебный год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Организовали закупку книг для группы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Приняли участие в оформлении сюжетно-ролевой игре 2 Зоопарк»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Регулярные </a:t>
            </a:r>
            <a:r>
              <a:rPr lang="ru-RU" b="1" i="1" dirty="0" err="1" smtClean="0">
                <a:latin typeface="Comic Sans MS" pitchFamily="66" charset="0"/>
              </a:rPr>
              <a:t>индивидуалльные</a:t>
            </a:r>
            <a:r>
              <a:rPr lang="ru-RU" b="1" i="1" dirty="0" smtClean="0">
                <a:latin typeface="Comic Sans MS" pitchFamily="66" charset="0"/>
              </a:rPr>
              <a:t> беседы по проблемам детей</a:t>
            </a:r>
            <a:endParaRPr lang="ru-RU" b="1" i="1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2611"/>
      </p:ext>
    </p:extLst>
  </p:cSld>
  <p:clrMapOvr>
    <a:masterClrMapping/>
  </p:clrMapOvr>
  <p:transition spd="slow" advClick="0" advTm="10000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04856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5400" b="1" i="1" u="sng" dirty="0" smtClean="0">
                <a:solidFill>
                  <a:srgbClr val="FF0066"/>
                </a:solidFill>
                <a:latin typeface="Comic Sans MS" pitchFamily="66" charset="0"/>
              </a:rPr>
              <a:t>Моя работа</a:t>
            </a:r>
            <a: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</a:br>
            <a:endParaRPr lang="ru-RU" sz="1800" b="1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Провела 2 родительских собрания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 С детьми участвовали в </a:t>
            </a:r>
            <a:r>
              <a:rPr lang="en-US" b="1" i="1" dirty="0" smtClean="0">
                <a:latin typeface="Comic Sans MS" pitchFamily="66" charset="0"/>
              </a:rPr>
              <a:t>VI</a:t>
            </a:r>
            <a:r>
              <a:rPr lang="ru-RU" b="1" i="1" dirty="0" smtClean="0">
                <a:latin typeface="Comic Sans MS" pitchFamily="66" charset="0"/>
              </a:rPr>
              <a:t> Всероссийском конкурсе детского рисунка « Витамины для здоровья»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 Для педагогов провела консультацию по дыхательной гимнастике Стрельниковой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Провела мастер-класс по </a:t>
            </a:r>
            <a:r>
              <a:rPr lang="ru-RU" b="1" i="1" dirty="0" err="1" smtClean="0">
                <a:latin typeface="Comic Sans MS" pitchFamily="66" charset="0"/>
              </a:rPr>
              <a:t>Кинезетерапии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Презентацию по сюжетно-ролевой игре « Зоопарк»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Участвую в проведении утренников в разных группах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В течение учебного года работала по теме самообразования « </a:t>
            </a:r>
            <a:r>
              <a:rPr lang="ru-RU" b="1" i="1" dirty="0" err="1" smtClean="0">
                <a:latin typeface="Comic Sans MS" pitchFamily="66" charset="0"/>
              </a:rPr>
              <a:t>Здоровьесберегающие</a:t>
            </a:r>
            <a:r>
              <a:rPr lang="ru-RU" b="1" i="1" dirty="0" smtClean="0">
                <a:latin typeface="Comic Sans MS" pitchFamily="66" charset="0"/>
              </a:rPr>
              <a:t> </a:t>
            </a:r>
            <a:r>
              <a:rPr lang="ru-RU" b="1" i="1" dirty="0" err="1" smtClean="0">
                <a:latin typeface="Comic Sans MS" pitchFamily="66" charset="0"/>
              </a:rPr>
              <a:t>техгологии</a:t>
            </a:r>
            <a:r>
              <a:rPr lang="ru-RU" b="1" i="1" dirty="0" smtClean="0">
                <a:latin typeface="Comic Sans MS" pitchFamily="66" charset="0"/>
              </a:rPr>
              <a:t> в ДОУ»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Вела в течение года кружки « Школа мяча» и « Театральный кружок»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Провожу регулярные </a:t>
            </a:r>
            <a:r>
              <a:rPr lang="ru-RU" b="1" i="1" dirty="0" err="1" smtClean="0">
                <a:latin typeface="Comic Sans MS" pitchFamily="66" charset="0"/>
              </a:rPr>
              <a:t>индивидуалльные</a:t>
            </a:r>
            <a:r>
              <a:rPr lang="ru-RU" b="1" i="1" dirty="0" smtClean="0">
                <a:latin typeface="Comic Sans MS" pitchFamily="66" charset="0"/>
              </a:rPr>
              <a:t> беседы по проблемам детей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Участвовали с детьми в выставке « Мое солнышко» и « Они защищали нашу Родину»</a:t>
            </a:r>
            <a:endParaRPr lang="ru-RU" b="1" i="1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082512"/>
      </p:ext>
    </p:extLst>
  </p:cSld>
  <p:clrMapOvr>
    <a:masterClrMapping/>
  </p:clrMapOvr>
  <p:transition spd="slow" advClick="0" advTm="10000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76864" cy="85010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66"/>
                </a:solidFill>
                <a:latin typeface="Comic Sans MS" pitchFamily="66" charset="0"/>
              </a:rPr>
              <a:t>Проблемы и успехи группы </a:t>
            </a:r>
            <a:endParaRPr lang="ru-RU" sz="3600" b="1" i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328592"/>
          </a:xfrm>
        </p:spPr>
        <p:txBody>
          <a:bodyPr>
            <a:noAutofit/>
          </a:bodyPr>
          <a:lstStyle/>
          <a:p>
            <a:pPr marL="0" indent="269875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минувшем году были выявлены следующие проблемы и достигнуты успехи.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Проблемы: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9875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• Не все родители прислушиваются к советам воспитателей и продолжают нарушать режим дня, поздно приводят детей в детский сад. Воспитанники пропускают утреннюю зарядку, а иногда и опаздывают на завтрак;</a:t>
            </a:r>
          </a:p>
          <a:p>
            <a:pPr marL="0" indent="269875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• Не полностью укомплектована предметно-развивающая среда в соответствии с современными требованиями.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Успехи: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9875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• Посещаемость детьми ДОУ возросла;</a:t>
            </a:r>
          </a:p>
          <a:p>
            <a:pPr marL="0" indent="269875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• Заметно возрос авторитет и популярность педагогов среди родителей группы.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 учетом успехов и проблем,  возникших в минувшем учебном году намечены следующие задачи на 2014 – 2015 учебный год:</a:t>
            </a:r>
          </a:p>
          <a:p>
            <a:pPr marL="0" indent="269875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• Продолжение целенаправленной работы с детьми по всем  образовательных областям;</a:t>
            </a:r>
          </a:p>
          <a:p>
            <a:pPr marL="0" indent="269875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• Совершенствование работы по взаимодействию с родителями;</a:t>
            </a:r>
          </a:p>
          <a:p>
            <a:pPr marL="0" indent="269875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• Продолжение совершенствования предметно-развивающей среды в соответствии с ФГОС.</a:t>
            </a:r>
          </a:p>
          <a:p>
            <a:pPr marL="0" indent="269875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• Повышение уровня педагогического мастерства путем самообразования, обмена опытом работы, посещения муниципальных  мероприятий (семинаров, практикумов, мастер-классов);</a:t>
            </a:r>
          </a:p>
          <a:p>
            <a:pPr marL="0" indent="269875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• Активное  участие в мероприятиях ДОУ, города, области, России.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spasibo-4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20688"/>
            <a:ext cx="712407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0000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04856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5400" b="1" i="1" u="sng" dirty="0" smtClean="0">
                <a:solidFill>
                  <a:srgbClr val="FF0066"/>
                </a:solidFill>
                <a:latin typeface="Comic Sans MS" pitchFamily="66" charset="0"/>
              </a:rPr>
              <a:t>Характеристика группы</a:t>
            </a:r>
            <a: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</a:br>
            <a:endParaRPr lang="ru-RU" sz="1800" b="1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Возраст:  от 3 - 4 лет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Списочный состав: 28 детей;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Мальчиков –</a:t>
            </a:r>
            <a:r>
              <a:rPr lang="ru-RU" b="1" i="1" dirty="0" smtClean="0">
                <a:latin typeface="Comic Sans MS" pitchFamily="66" charset="0"/>
              </a:rPr>
              <a:t>15 (2 не соответствующего группе возраста)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Девочек – 13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 advClick="0" advTm="10000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 indent="176213"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течение года дети развивались согласно возрасту, изучали программные материалы и показали позитивную динамику по всем направлениям развития. Работа группы осуществлялась исходя из основных годовых задач и в соответствии с годовым планом работы МАУДО  «Детский сад №1» на 2014-2015 учебный год.  В течение года строго соблюдался режим дня и все санитарно-гигиенические требования к пребыванию детей в ДОУ.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 детьми систематически проводилась организованная образовательная деятельность в соответствии с основной общеобразовательной программой, реализуемой в ДОУ, и утвержденным расписанием непосредственно образовательной деятельности. Поставленные цели достигнуты в процессе осуществления разнообразных видов деятельности: игровой, коммуникативной, трудовой, познавательно-исследовательской, продуктивной, музыкально-художественной и чтения художественной литературы. Все виды деятельности представляют основные направления развития детей: физическое,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познавательное, речевое,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Для интеграции разных видов детской деятельности в рамках темы и распределения непосредственно образовательной и совместной деятельности в режимных моментах были предложены формы планирования воспитательно-образовательной работы (перспективного и календарного планов).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0000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60649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rgbClr val="FF0066"/>
                </a:solidFill>
                <a:latin typeface="Comic Sans MS" pitchFamily="66" charset="0"/>
              </a:rPr>
              <a:t>Мониторинг качества освоения  образовательной программы</a:t>
            </a:r>
            <a:endParaRPr lang="ru-RU" sz="3200" b="1" i="1" u="sng" dirty="0">
              <a:solidFill>
                <a:srgbClr val="FF0066"/>
              </a:solidFill>
              <a:latin typeface="Comic Sans MS" pitchFamily="66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15041030"/>
              </p:ext>
            </p:extLst>
          </p:nvPr>
        </p:nvGraphicFramePr>
        <p:xfrm>
          <a:off x="1484026" y="1338718"/>
          <a:ext cx="6688374" cy="489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0000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43064045"/>
              </p:ext>
            </p:extLst>
          </p:nvPr>
        </p:nvGraphicFramePr>
        <p:xfrm>
          <a:off x="251520" y="0"/>
          <a:ext cx="849694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0000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32656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FF0066"/>
                </a:solidFill>
                <a:latin typeface="Comic Sans MS" pitchFamily="66" charset="0"/>
              </a:rPr>
              <a:t>Взаимодействие с семьей</a:t>
            </a:r>
            <a:endParaRPr lang="ru-RU" sz="4000" b="1" u="sng" dirty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Один из важнейших факторов повышения эффективности воспитания подрастающего поколения – взаимосвязь учреждения и семьи. Для установления контакта с родителями надо хорошо знать семью, её воспитательные возможности.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  группе систематически проводилась работа по взаимодействию с родителями.  Составлены перспективный планы, в них указаны все совместные мероприятия, консультации, родительские собрания, наглядно-стендовая информация.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течение года решали такие задачи: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1.Установить партнерские отношения с семьей каждого воспитанника; объединить усилия для развития и воспитания детей;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2.Создать атмосферу взаимопонимания, общности интересов, эмоциональной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взаимоподдержки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3.Активизировать и обогащать воспитательные умения родителей;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4.Поддерживать уверенность родителей в собственных педагогических возможностях.</a:t>
            </a:r>
          </a:p>
        </p:txBody>
      </p:sp>
    </p:spTree>
  </p:cSld>
  <p:clrMapOvr>
    <a:masterClrMapping/>
  </p:clrMapOvr>
  <p:transition spd="slow" advTm="10000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04856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5400" b="1" i="1" u="sng" dirty="0" smtClean="0">
                <a:solidFill>
                  <a:srgbClr val="FF0066"/>
                </a:solidFill>
                <a:latin typeface="Comic Sans MS" pitchFamily="66" charset="0"/>
              </a:rPr>
              <a:t>Работа с родителями</a:t>
            </a:r>
            <a: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</a:br>
            <a:endParaRPr lang="ru-RU" sz="1800" b="1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>
                <a:latin typeface="Comic Sans MS" pitchFamily="66" charset="0"/>
              </a:rPr>
              <a:t>О</a:t>
            </a:r>
            <a:r>
              <a:rPr lang="ru-RU" b="1" i="1" dirty="0" smtClean="0">
                <a:latin typeface="Comic Sans MS" pitchFamily="66" charset="0"/>
              </a:rPr>
              <a:t>сень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Собрание на тему: «Задачи </a:t>
            </a:r>
            <a:r>
              <a:rPr lang="ru-RU" b="1" i="1" dirty="0" err="1" smtClean="0">
                <a:latin typeface="Comic Sans MS" pitchFamily="66" charset="0"/>
              </a:rPr>
              <a:t>воспитательно</a:t>
            </a:r>
            <a:r>
              <a:rPr lang="ru-RU" b="1" i="1" dirty="0" smtClean="0">
                <a:latin typeface="Comic Sans MS" pitchFamily="66" charset="0"/>
              </a:rPr>
              <a:t>-образовательной работы»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Консультации на темы: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«Воспитание самостоятельности у детей»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 «Профилактика гриппа и ОРВИ»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« Если ребенок капризничает»</a:t>
            </a:r>
            <a:endParaRPr lang="ru-RU" b="1" i="1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493907"/>
      </p:ext>
    </p:extLst>
  </p:cSld>
  <p:clrMapOvr>
    <a:masterClrMapping/>
  </p:clrMapOvr>
  <p:transition spd="slow" advClick="0" advTm="10000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04856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5400" b="1" i="1" u="sng" dirty="0" smtClean="0">
                <a:solidFill>
                  <a:srgbClr val="FF0066"/>
                </a:solidFill>
                <a:latin typeface="Comic Sans MS" pitchFamily="66" charset="0"/>
              </a:rPr>
              <a:t>Зима(работа с детьми)</a:t>
            </a:r>
            <a: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</a:br>
            <a:endParaRPr lang="ru-RU" sz="1800" b="1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Настольный театр «</a:t>
            </a:r>
            <a:r>
              <a:rPr lang="ru-RU" b="1" i="1" dirty="0" err="1" smtClean="0">
                <a:latin typeface="Comic Sans MS" pitchFamily="66" charset="0"/>
              </a:rPr>
              <a:t>Заюшкина</a:t>
            </a:r>
            <a:r>
              <a:rPr lang="ru-RU" b="1" i="1" dirty="0" smtClean="0">
                <a:latin typeface="Comic Sans MS" pitchFamily="66" charset="0"/>
              </a:rPr>
              <a:t> избушка»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Сундучок Деда Мороза(отгадывание загадок о зиме)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Новогодний бал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 В гостях у Матрешки(знакомство с народным творчеством)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Постановка сказок на </a:t>
            </a:r>
            <a:r>
              <a:rPr lang="ru-RU" b="1" i="1" dirty="0" err="1" smtClean="0">
                <a:latin typeface="Comic Sans MS" pitchFamily="66" charset="0"/>
              </a:rPr>
              <a:t>фланелеграфе</a:t>
            </a:r>
            <a:r>
              <a:rPr lang="ru-RU" b="1" i="1" dirty="0" smtClean="0">
                <a:latin typeface="Comic Sans MS" pitchFamily="66" charset="0"/>
              </a:rPr>
              <a:t>, пальчиковый театр, кукольный театр.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Выставка « Мы рисуем транспорт»</a:t>
            </a:r>
            <a:endParaRPr lang="ru-RU" b="1" i="1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555855"/>
      </p:ext>
    </p:extLst>
  </p:cSld>
  <p:clrMapOvr>
    <a:masterClrMapping/>
  </p:clrMapOvr>
  <p:transition spd="slow" advClick="0" advTm="10000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04856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5400" b="1" i="1" u="sng" dirty="0" smtClean="0">
                <a:solidFill>
                  <a:srgbClr val="FF0066"/>
                </a:solidFill>
                <a:latin typeface="Comic Sans MS" pitchFamily="66" charset="0"/>
              </a:rPr>
              <a:t>Работа с родителями</a:t>
            </a:r>
            <a: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sz="1800" b="1" i="1" dirty="0" smtClean="0">
                <a:solidFill>
                  <a:srgbClr val="FF0066"/>
                </a:solidFill>
                <a:latin typeface="Comic Sans MS" pitchFamily="66" charset="0"/>
              </a:rPr>
            </a:br>
            <a:endParaRPr lang="ru-RU" sz="1800" b="1" dirty="0">
              <a:solidFill>
                <a:srgbClr val="FF00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 smtClean="0">
                <a:latin typeface="Comic Sans MS" pitchFamily="66" charset="0"/>
              </a:rPr>
              <a:t>Зима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Совместная подготовка к Новому году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Приобретение и изготовление украшений в группу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Выставка « Наша елочка»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 Консультации на темы: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«Что и как читаем дома»</a:t>
            </a:r>
            <a:endParaRPr lang="ru-RU" b="1" i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1" i="1" dirty="0" smtClean="0">
                <a:latin typeface="Comic Sans MS" pitchFamily="66" charset="0"/>
              </a:rPr>
              <a:t>« Вредные привычки у детей»</a:t>
            </a:r>
            <a:endParaRPr lang="ru-RU" b="1" i="1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228438"/>
      </p:ext>
    </p:extLst>
  </p:cSld>
  <p:clrMapOvr>
    <a:masterClrMapping/>
  </p:clrMapOvr>
  <p:transition spd="slow" advClick="0" advTm="10000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751</Words>
  <Application>Microsoft Office PowerPoint</Application>
  <PresentationFormat>Экран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Отчёт  о проделанной работе  за 2014-2015учебный год во второй младшей группе  «Солнышко» Воспитатель  Балдук С.А  2015 г.  </vt:lpstr>
      <vt:lpstr>Характеристика группы </vt:lpstr>
      <vt:lpstr>В течение года дети развивались согласно возрасту, изучали программные материалы и показали позитивную динамику по всем направлениям развития. Работа группы осуществлялась исходя из основных годовых задач и в соответствии с годовым планом работы МАУДО  «Детский сад №1» на 2014-2015 учебный год.  В течение года строго соблюдался режим дня и все санитарно-гигиенические требования к пребыванию детей в ДОУ.  С детьми систематически проводилась организованная образовательная деятельность в соответствии с основной общеобразовательной программой, реализуемой в ДОУ, и утвержденным расписанием непосредственно образовательной деятельности. Поставленные цели достигнуты в процессе осуществления разнообразных видов деятельности: игровой, коммуникативной, трудовой, познавательно-исследовательской, продуктивной, музыкально-художественной и чтения художественной литературы. Все виды деятельности представляют основные направления развития детей: физическое, познавательное, речевое, художественно-эстетическое, социально-коммуникативное. Для интеграции разных видов детской деятельности в рамках темы и распределения непосредственно образовательной и совместной деятельности в режимных моментах были предложены формы планирования воспитательно-образовательной работы (перспективного и календарного планов).</vt:lpstr>
      <vt:lpstr>Презентация PowerPoint</vt:lpstr>
      <vt:lpstr>Презентация PowerPoint</vt:lpstr>
      <vt:lpstr>Презентация PowerPoint</vt:lpstr>
      <vt:lpstr>Работа с родителями </vt:lpstr>
      <vt:lpstr>Зима(работа с детьми) </vt:lpstr>
      <vt:lpstr>Работа с родителями </vt:lpstr>
      <vt:lpstr>Работа с родителями </vt:lpstr>
      <vt:lpstr>Весна (работа с деми) </vt:lpstr>
      <vt:lpstr>Работа с родителями </vt:lpstr>
      <vt:lpstr>Моя работа </vt:lpstr>
      <vt:lpstr>Проблемы и успехи группы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65</cp:revision>
  <dcterms:created xsi:type="dcterms:W3CDTF">2013-01-06T18:32:13Z</dcterms:created>
  <dcterms:modified xsi:type="dcterms:W3CDTF">2015-05-29T06:05:24Z</dcterms:modified>
</cp:coreProperties>
</file>