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13"/>
  </p:notesMasterIdLst>
  <p:sldIdLst>
    <p:sldId id="256" r:id="rId2"/>
    <p:sldId id="257" r:id="rId3"/>
    <p:sldId id="264" r:id="rId4"/>
    <p:sldId id="267" r:id="rId5"/>
    <p:sldId id="263" r:id="rId6"/>
    <p:sldId id="262" r:id="rId7"/>
    <p:sldId id="261" r:id="rId8"/>
    <p:sldId id="260" r:id="rId9"/>
    <p:sldId id="259" r:id="rId10"/>
    <p:sldId id="258" r:id="rId11"/>
    <p:sldId id="265" r:id="rId12"/>
  </p:sldIdLst>
  <p:sldSz cx="9144000" cy="6858000" type="screen4x3"/>
  <p:notesSz cx="6667500" cy="99044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515" autoAdjust="0"/>
    <p:restoredTop sz="95520" autoAdjust="0"/>
  </p:normalViewPr>
  <p:slideViewPr>
    <p:cSldViewPr>
      <p:cViewPr varScale="1">
        <p:scale>
          <a:sx n="70" d="100"/>
          <a:sy n="70" d="100"/>
        </p:scale>
        <p:origin x="-882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250" cy="495221"/>
          </a:xfrm>
          <a:prstGeom prst="rect">
            <a:avLst/>
          </a:prstGeom>
        </p:spPr>
        <p:txBody>
          <a:bodyPr vert="horz" lIns="90599" tIns="45299" rIns="90599" bIns="45299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776708" y="0"/>
            <a:ext cx="2889250" cy="495221"/>
          </a:xfrm>
          <a:prstGeom prst="rect">
            <a:avLst/>
          </a:prstGeom>
        </p:spPr>
        <p:txBody>
          <a:bodyPr vert="horz" lIns="90599" tIns="45299" rIns="90599" bIns="45299" rtlCol="0"/>
          <a:lstStyle>
            <a:lvl1pPr algn="r">
              <a:defRPr sz="1200"/>
            </a:lvl1pPr>
          </a:lstStyle>
          <a:p>
            <a:fld id="{D91DCA4A-61B7-4742-87FC-D5BD449FE616}" type="datetimeFigureOut">
              <a:rPr lang="ru-RU" smtClean="0"/>
              <a:pPr/>
              <a:t>29.03.2017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857250" y="742950"/>
            <a:ext cx="4953000" cy="3714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599" tIns="45299" rIns="90599" bIns="45299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66750" y="4704596"/>
            <a:ext cx="5334000" cy="4456986"/>
          </a:xfrm>
          <a:prstGeom prst="rect">
            <a:avLst/>
          </a:prstGeom>
        </p:spPr>
        <p:txBody>
          <a:bodyPr vert="horz" lIns="90599" tIns="45299" rIns="90599" bIns="45299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07473"/>
            <a:ext cx="2889250" cy="495221"/>
          </a:xfrm>
          <a:prstGeom prst="rect">
            <a:avLst/>
          </a:prstGeom>
        </p:spPr>
        <p:txBody>
          <a:bodyPr vert="horz" lIns="90599" tIns="45299" rIns="90599" bIns="45299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776708" y="9407473"/>
            <a:ext cx="2889250" cy="495221"/>
          </a:xfrm>
          <a:prstGeom prst="rect">
            <a:avLst/>
          </a:prstGeom>
        </p:spPr>
        <p:txBody>
          <a:bodyPr vert="horz" lIns="90599" tIns="45299" rIns="90599" bIns="45299" rtlCol="0" anchor="b"/>
          <a:lstStyle>
            <a:lvl1pPr algn="r">
              <a:defRPr sz="1200"/>
            </a:lvl1pPr>
          </a:lstStyle>
          <a:p>
            <a:fld id="{7E8FBB9D-4591-460F-B1BB-E0B0F641BF76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42619501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8FBB9D-4591-460F-B1BB-E0B0F641BF76}" type="slidenum">
              <a:rPr lang="ru-RU" smtClean="0"/>
              <a:pPr/>
              <a:t>1</a:t>
            </a:fld>
            <a:endParaRPr lang="ru-RU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22822-A5DA-4D5E-B0D9-0A7E051D7116}" type="datetimeFigureOut">
              <a:rPr lang="ru-RU" smtClean="0"/>
              <a:pPr/>
              <a:t>29.03.2017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43CD5-5C8E-436B-B475-9C38CCA99337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22822-A5DA-4D5E-B0D9-0A7E051D7116}" type="datetimeFigureOut">
              <a:rPr lang="ru-RU" smtClean="0"/>
              <a:pPr/>
              <a:t>29.03.2017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43CD5-5C8E-436B-B475-9C38CCA99337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22822-A5DA-4D5E-B0D9-0A7E051D7116}" type="datetimeFigureOut">
              <a:rPr lang="ru-RU" smtClean="0"/>
              <a:pPr/>
              <a:t>29.03.2017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43CD5-5C8E-436B-B475-9C38CCA99337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22822-A5DA-4D5E-B0D9-0A7E051D7116}" type="datetimeFigureOut">
              <a:rPr lang="ru-RU" smtClean="0"/>
              <a:pPr/>
              <a:t>29.03.2017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43CD5-5C8E-436B-B475-9C38CCA99337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22822-A5DA-4D5E-B0D9-0A7E051D7116}" type="datetimeFigureOut">
              <a:rPr lang="ru-RU" smtClean="0"/>
              <a:pPr/>
              <a:t>29.03.2017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43CD5-5C8E-436B-B475-9C38CCA99337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22822-A5DA-4D5E-B0D9-0A7E051D7116}" type="datetimeFigureOut">
              <a:rPr lang="ru-RU" smtClean="0"/>
              <a:pPr/>
              <a:t>29.03.2017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43CD5-5C8E-436B-B475-9C38CCA99337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22822-A5DA-4D5E-B0D9-0A7E051D7116}" type="datetimeFigureOut">
              <a:rPr lang="ru-RU" smtClean="0"/>
              <a:pPr/>
              <a:t>29.03.2017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43CD5-5C8E-436B-B475-9C38CCA99337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22822-A5DA-4D5E-B0D9-0A7E051D7116}" type="datetimeFigureOut">
              <a:rPr lang="ru-RU" smtClean="0"/>
              <a:pPr/>
              <a:t>29.03.2017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43CD5-5C8E-436B-B475-9C38CCA99337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22822-A5DA-4D5E-B0D9-0A7E051D7116}" type="datetimeFigureOut">
              <a:rPr lang="ru-RU" smtClean="0"/>
              <a:pPr/>
              <a:t>29.03.2017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43CD5-5C8E-436B-B475-9C38CCA99337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22822-A5DA-4D5E-B0D9-0A7E051D7116}" type="datetimeFigureOut">
              <a:rPr lang="ru-RU" smtClean="0"/>
              <a:pPr/>
              <a:t>29.03.2017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43CD5-5C8E-436B-B475-9C38CCA99337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22822-A5DA-4D5E-B0D9-0A7E051D7116}" type="datetimeFigureOut">
              <a:rPr lang="ru-RU" smtClean="0"/>
              <a:pPr/>
              <a:t>29.03.2017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43CD5-5C8E-436B-B475-9C38CCA99337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E22822-A5DA-4D5E-B0D9-0A7E051D7116}" type="datetimeFigureOut">
              <a:rPr lang="ru-RU" smtClean="0"/>
              <a:pPr/>
              <a:t>29.03.2017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A43CD5-5C8E-436B-B475-9C38CCA99337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jpe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KHDs_Colors_of the_summer_QPfre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Заголовок 6"/>
          <p:cNvSpPr>
            <a:spLocks noGrp="1"/>
          </p:cNvSpPr>
          <p:nvPr>
            <p:ph type="ctrTitle"/>
          </p:nvPr>
        </p:nvSpPr>
        <p:spPr>
          <a:xfrm>
            <a:off x="1643042" y="571480"/>
            <a:ext cx="6572296" cy="5857916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1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Муниципальное бюджетное дошкольное образовательное учреждение детский сад №29 города Кузнецка</a:t>
            </a:r>
            <a:r>
              <a:rPr lang="ru-RU" sz="1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br>
              <a:rPr lang="ru-RU" sz="1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sz="1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/>
            </a:r>
            <a:br>
              <a:rPr lang="ru-RU" sz="1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sz="1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/>
            </a:r>
            <a:br>
              <a:rPr lang="ru-RU" sz="1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sz="1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/>
            </a:r>
            <a:br>
              <a:rPr lang="ru-RU" sz="1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sz="1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/>
            </a:r>
            <a:br>
              <a:rPr lang="ru-RU" sz="1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 Antiqua" pitchFamily="18" charset="0"/>
              </a:rPr>
              <a:t>Шерстяной театр«Теремок»</a:t>
            </a:r>
            <a:b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 Antiqua" pitchFamily="18" charset="0"/>
              </a:rPr>
            </a:br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 Antiqua" pitchFamily="18" charset="0"/>
              </a:rPr>
              <a:t/>
            </a:r>
            <a:b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 Antiqua" pitchFamily="18" charset="0"/>
              </a:rPr>
            </a:br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 Antiqua" pitchFamily="18" charset="0"/>
              </a:rPr>
              <a:t/>
            </a:r>
            <a:b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 Antiqua" pitchFamily="18" charset="0"/>
              </a:rPr>
            </a:br>
            <a:r>
              <a:rPr lang="ru-RU" sz="2400" b="1" spc="50" dirty="0" smtClean="0">
                <a:ln w="11430"/>
                <a:solidFill>
                  <a:schemeClr val="tx2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 Antiqua" pitchFamily="18" charset="0"/>
              </a:rPr>
              <a:t>выполнила </a:t>
            </a:r>
            <a:br>
              <a:rPr lang="ru-RU" sz="2400" b="1" spc="50" dirty="0" smtClean="0">
                <a:ln w="11430"/>
                <a:solidFill>
                  <a:schemeClr val="tx2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 Antiqua" pitchFamily="18" charset="0"/>
              </a:rPr>
            </a:br>
            <a:r>
              <a:rPr lang="ru-RU" sz="2400" b="1" spc="50" dirty="0" smtClean="0">
                <a:ln w="11430"/>
                <a:solidFill>
                  <a:schemeClr val="tx2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 Antiqua" pitchFamily="18" charset="0"/>
              </a:rPr>
              <a:t>учитель-логопед </a:t>
            </a:r>
            <a:r>
              <a:rPr lang="ru-RU" sz="2400" b="1" spc="50" dirty="0" err="1" smtClean="0">
                <a:ln w="11430"/>
                <a:solidFill>
                  <a:schemeClr val="tx2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 Antiqua" pitchFamily="18" charset="0"/>
              </a:rPr>
              <a:t>Шмарева</a:t>
            </a:r>
            <a:r>
              <a:rPr lang="ru-RU" sz="2400" b="1" spc="50" dirty="0" smtClean="0">
                <a:ln w="11430"/>
                <a:solidFill>
                  <a:schemeClr val="tx2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 Antiqua" pitchFamily="18" charset="0"/>
              </a:rPr>
              <a:t> Н.М.</a:t>
            </a:r>
            <a:endParaRPr lang="ru-RU" sz="2400" b="1" spc="50" dirty="0">
              <a:ln w="11430"/>
              <a:solidFill>
                <a:schemeClr val="tx2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6" name="Picture 13" descr="clipart-6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9176290">
            <a:off x="7096315" y="3632197"/>
            <a:ext cx="1762125" cy="2486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KHDs_Colors_of the_summer_QPfre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Заголовок 6"/>
          <p:cNvSpPr>
            <a:spLocks noGrp="1"/>
          </p:cNvSpPr>
          <p:nvPr>
            <p:ph type="ctrTitle"/>
          </p:nvPr>
        </p:nvSpPr>
        <p:spPr>
          <a:xfrm>
            <a:off x="1643042" y="2285992"/>
            <a:ext cx="6572296" cy="3214710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endParaRPr lang="ru-RU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6" name="Picture 13" descr="clipart-6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9176290">
            <a:off x="5238927" y="703237"/>
            <a:ext cx="1762125" cy="2486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/>
          <a:srcRect l="41015" r="1123"/>
          <a:stretch>
            <a:fillRect/>
          </a:stretch>
        </p:blipFill>
        <p:spPr bwMode="auto">
          <a:xfrm rot="19538279">
            <a:off x="816500" y="1304838"/>
            <a:ext cx="4142312" cy="4173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2" descr="E:\Н.М.Ш\ФОТО 23 дс\театр\IMG_20170313_113826.jpg"/>
          <p:cNvPicPr>
            <a:picLocks noChangeAspect="1" noChangeArrowheads="1"/>
          </p:cNvPicPr>
          <p:nvPr/>
        </p:nvPicPr>
        <p:blipFill>
          <a:blip r:embed="rId5" cstate="print"/>
          <a:srcRect l="38511" r="13930"/>
          <a:stretch>
            <a:fillRect/>
          </a:stretch>
        </p:blipFill>
        <p:spPr bwMode="auto">
          <a:xfrm rot="1805545">
            <a:off x="4779789" y="1392924"/>
            <a:ext cx="3550664" cy="41995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KHDs_Colors_of the_summer_QPfre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Заголовок 6"/>
          <p:cNvSpPr>
            <a:spLocks noGrp="1"/>
          </p:cNvSpPr>
          <p:nvPr>
            <p:ph type="ctrTitle"/>
          </p:nvPr>
        </p:nvSpPr>
        <p:spPr>
          <a:xfrm>
            <a:off x="714348" y="428604"/>
            <a:ext cx="8001056" cy="1285884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 Antiqua" pitchFamily="18" charset="0"/>
              </a:rPr>
              <a:t>Теремок – шкатулка сшит из ткани и украшен цветами в стиле </a:t>
            </a:r>
            <a:r>
              <a:rPr lang="ru-RU" sz="24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 Antiqua" pitchFamily="18" charset="0"/>
              </a:rPr>
              <a:t>канзаши</a:t>
            </a:r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 Antiqua" pitchFamily="18" charset="0"/>
              </a:rPr>
              <a:t>. Домик не только декорация, но и место для хранения кукол и                       </a:t>
            </a:r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 Antiqua" pitchFamily="18" charset="0"/>
              </a:rPr>
              <a:t>декораций</a:t>
            </a:r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 Antiqua" pitchFamily="18" charset="0"/>
              </a:rPr>
              <a:t>.</a:t>
            </a:r>
            <a:endParaRPr lang="ru-RU" sz="2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6" name="Picture 13" descr="clipart-6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9176290">
            <a:off x="6953439" y="4418015"/>
            <a:ext cx="1762125" cy="2486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E:\Н.М.Ш\ФОТО 23 дс\театр\IMG_20170313_112022.jpg"/>
          <p:cNvPicPr>
            <a:picLocks noChangeAspect="1" noChangeArrowheads="1"/>
          </p:cNvPicPr>
          <p:nvPr/>
        </p:nvPicPr>
        <p:blipFill>
          <a:blip r:embed="rId4" cstate="print"/>
          <a:srcRect l="24349" r="19464"/>
          <a:stretch>
            <a:fillRect/>
          </a:stretch>
        </p:blipFill>
        <p:spPr bwMode="auto">
          <a:xfrm rot="1567374">
            <a:off x="4756382" y="2314534"/>
            <a:ext cx="3786536" cy="3790810"/>
          </a:xfrm>
          <a:prstGeom prst="rect">
            <a:avLst/>
          </a:prstGeom>
          <a:noFill/>
        </p:spPr>
      </p:pic>
      <p:pic>
        <p:nvPicPr>
          <p:cNvPr id="2051" name="Picture 3" descr="E:\Н.М.Ш\ФОТО 23 дс\театр\IMG_20170313_111824.jpg"/>
          <p:cNvPicPr>
            <a:picLocks noChangeAspect="1" noChangeArrowheads="1"/>
          </p:cNvPicPr>
          <p:nvPr/>
        </p:nvPicPr>
        <p:blipFill>
          <a:blip r:embed="rId5" cstate="print"/>
          <a:srcRect l="16830" r="17428"/>
          <a:stretch>
            <a:fillRect/>
          </a:stretch>
        </p:blipFill>
        <p:spPr bwMode="auto">
          <a:xfrm rot="20162803">
            <a:off x="756781" y="2372205"/>
            <a:ext cx="3617845" cy="343991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KHDs_Colors_of the_summer_QPfre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Заголовок 6"/>
          <p:cNvSpPr>
            <a:spLocks noGrp="1"/>
          </p:cNvSpPr>
          <p:nvPr>
            <p:ph type="ctrTitle"/>
          </p:nvPr>
        </p:nvSpPr>
        <p:spPr>
          <a:xfrm>
            <a:off x="214282" y="428604"/>
            <a:ext cx="3000396" cy="5929354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l"/>
            <a:r>
              <a:rPr lang="ru-RU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Georgia" pitchFamily="18" charset="0"/>
              </a:rPr>
              <a:t>Куклы выполнены в технике сухого валяния.</a:t>
            </a:r>
            <a:endParaRPr lang="ru-RU" sz="3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Georgia" pitchFamily="18" charset="0"/>
            </a:endParaRPr>
          </a:p>
        </p:txBody>
      </p:sp>
      <p:pic>
        <p:nvPicPr>
          <p:cNvPr id="6" name="Picture 13" descr="clipart-6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9176290">
            <a:off x="5238927" y="703237"/>
            <a:ext cx="1762125" cy="2486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E:\Н.М.Ш\ФОТО 23 дс\театр\IMG_20170313_112556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00364" y="928670"/>
            <a:ext cx="5886466" cy="464347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KHDs_Colors_of the_summer_QPfre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Заголовок 6"/>
          <p:cNvSpPr>
            <a:spLocks noGrp="1"/>
          </p:cNvSpPr>
          <p:nvPr>
            <p:ph type="ctrTitle"/>
          </p:nvPr>
        </p:nvSpPr>
        <p:spPr>
          <a:xfrm>
            <a:off x="1643042" y="2285992"/>
            <a:ext cx="6572296" cy="3214710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 Antiqua" pitchFamily="18" charset="0"/>
              </a:rPr>
              <a:t>Шерстяной театр«Теремок»</a:t>
            </a:r>
            <a:endParaRPr lang="ru-RU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6" name="Picture 13" descr="clipart-6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9176290">
            <a:off x="5238927" y="703237"/>
            <a:ext cx="1762125" cy="2486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 descr="E:\Н.М.Ш\ФОТО 23 дс\театр\IMG_20170313_11293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8" y="1071546"/>
            <a:ext cx="8429684" cy="492922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KHDs_Colors_of the_summer_QPfre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Заголовок 6"/>
          <p:cNvSpPr>
            <a:spLocks noGrp="1"/>
          </p:cNvSpPr>
          <p:nvPr>
            <p:ph type="ctrTitle"/>
          </p:nvPr>
        </p:nvSpPr>
        <p:spPr>
          <a:xfrm>
            <a:off x="1643042" y="2285992"/>
            <a:ext cx="6572296" cy="3214710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 Antiqua" pitchFamily="18" charset="0"/>
              </a:rPr>
              <a:t>Шерстяной театр«Теремок»</a:t>
            </a:r>
            <a:endParaRPr lang="ru-RU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6" name="Picture 13" descr="clipart-6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9176290">
            <a:off x="5238927" y="703237"/>
            <a:ext cx="1762125" cy="2486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785794"/>
            <a:ext cx="8565190" cy="4817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KHDs_Colors_of the_summer_QPfre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 descr="E:\Н.М.Ш\ФОТО 23 дс\театр\IMG_20170313_113531.jpg"/>
          <p:cNvPicPr>
            <a:picLocks noChangeAspect="1" noChangeArrowheads="1"/>
          </p:cNvPicPr>
          <p:nvPr/>
        </p:nvPicPr>
        <p:blipFill>
          <a:blip r:embed="rId3" cstate="print"/>
          <a:srcRect l="11935" r="25820"/>
          <a:stretch>
            <a:fillRect/>
          </a:stretch>
        </p:blipFill>
        <p:spPr bwMode="auto">
          <a:xfrm>
            <a:off x="2928926" y="428604"/>
            <a:ext cx="5786478" cy="5531192"/>
          </a:xfrm>
          <a:prstGeom prst="rect">
            <a:avLst/>
          </a:prstGeom>
          <a:noFill/>
        </p:spPr>
      </p:pic>
      <p:pic>
        <p:nvPicPr>
          <p:cNvPr id="1027" name="Picture 3" descr="E:\Н.М.Ш\ФОТО 23 дс\театр\4.jpg"/>
          <p:cNvPicPr>
            <a:picLocks noChangeAspect="1" noChangeArrowheads="1"/>
          </p:cNvPicPr>
          <p:nvPr/>
        </p:nvPicPr>
        <p:blipFill>
          <a:blip r:embed="rId4"/>
          <a:srcRect l="22900" t="5434" r="16002" b="27174"/>
          <a:stretch>
            <a:fillRect/>
          </a:stretch>
        </p:blipFill>
        <p:spPr bwMode="auto">
          <a:xfrm>
            <a:off x="285720" y="2714620"/>
            <a:ext cx="5286412" cy="3929090"/>
          </a:xfrm>
          <a:prstGeom prst="rect">
            <a:avLst/>
          </a:prstGeom>
          <a:noFill/>
        </p:spPr>
      </p:pic>
      <p:pic>
        <p:nvPicPr>
          <p:cNvPr id="9" name="Picture 13" descr="clipart-6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565582">
            <a:off x="1615383" y="466660"/>
            <a:ext cx="2292868" cy="32348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KHDs_Colors_of the_summer_QPfre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Заголовок 6"/>
          <p:cNvSpPr>
            <a:spLocks noGrp="1"/>
          </p:cNvSpPr>
          <p:nvPr>
            <p:ph type="ctrTitle"/>
          </p:nvPr>
        </p:nvSpPr>
        <p:spPr>
          <a:xfrm>
            <a:off x="1643042" y="2285992"/>
            <a:ext cx="6572296" cy="3214710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endParaRPr lang="ru-RU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8" name="Picture 2" descr="E:\Н.М.Ш\ФОТО 23 дс\театр\IMG_20170313_112623.jpg"/>
          <p:cNvPicPr>
            <a:picLocks noChangeAspect="1" noChangeArrowheads="1"/>
          </p:cNvPicPr>
          <p:nvPr/>
        </p:nvPicPr>
        <p:blipFill>
          <a:blip r:embed="rId3"/>
          <a:srcRect l="43408" t="7813" r="14844" b="14062"/>
          <a:stretch>
            <a:fillRect/>
          </a:stretch>
        </p:blipFill>
        <p:spPr bwMode="auto">
          <a:xfrm>
            <a:off x="285720" y="357166"/>
            <a:ext cx="5429288" cy="5329798"/>
          </a:xfrm>
          <a:prstGeom prst="rect">
            <a:avLst/>
          </a:prstGeom>
          <a:noFill/>
        </p:spPr>
      </p:pic>
      <p:pic>
        <p:nvPicPr>
          <p:cNvPr id="9" name="Picture 13" descr="clipart-6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9392762">
            <a:off x="6460418" y="754488"/>
            <a:ext cx="2153643" cy="2486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 descr="E:\Н.М.Ш\ФОТО 23 дс\театр\1.jpg"/>
          <p:cNvPicPr>
            <a:picLocks noChangeAspect="1" noChangeArrowheads="1"/>
          </p:cNvPicPr>
          <p:nvPr/>
        </p:nvPicPr>
        <p:blipFill>
          <a:blip r:embed="rId5"/>
          <a:srcRect l="8984"/>
          <a:stretch>
            <a:fillRect/>
          </a:stretch>
        </p:blipFill>
        <p:spPr bwMode="auto">
          <a:xfrm>
            <a:off x="3643306" y="3071810"/>
            <a:ext cx="5317148" cy="34290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KHDs_Colors_of the_summer_QPfre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Заголовок 6"/>
          <p:cNvSpPr>
            <a:spLocks noGrp="1"/>
          </p:cNvSpPr>
          <p:nvPr>
            <p:ph type="ctrTitle"/>
          </p:nvPr>
        </p:nvSpPr>
        <p:spPr>
          <a:xfrm>
            <a:off x="1643042" y="2285992"/>
            <a:ext cx="6572296" cy="3214710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endParaRPr lang="ru-RU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8" name="Picture 13" descr="clipart-6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9176290">
            <a:off x="7255798" y="4134376"/>
            <a:ext cx="2234053" cy="3151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 descr="E:\Н.М.Ш\ФОТО 23 дс\театр\6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334913" y="500042"/>
            <a:ext cx="7375695" cy="5000660"/>
          </a:xfrm>
          <a:prstGeom prst="rect">
            <a:avLst/>
          </a:prstGeom>
          <a:noFill/>
        </p:spPr>
      </p:pic>
      <p:pic>
        <p:nvPicPr>
          <p:cNvPr id="9" name="Picture 2" descr="E:\Н.М.Ш\ФОТО 23 дс\театр\IMG_20170313_113826.jpg"/>
          <p:cNvPicPr>
            <a:picLocks noChangeAspect="1" noChangeArrowheads="1"/>
          </p:cNvPicPr>
          <p:nvPr/>
        </p:nvPicPr>
        <p:blipFill>
          <a:blip r:embed="rId5" cstate="print"/>
          <a:srcRect l="38511" r="13930"/>
          <a:stretch>
            <a:fillRect/>
          </a:stretch>
        </p:blipFill>
        <p:spPr bwMode="auto">
          <a:xfrm>
            <a:off x="-1714544" y="2379812"/>
            <a:ext cx="3786214" cy="44781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KHDs_Colors_of the_summer_QPfre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Заголовок 6"/>
          <p:cNvSpPr>
            <a:spLocks noGrp="1"/>
          </p:cNvSpPr>
          <p:nvPr>
            <p:ph type="ctrTitle"/>
          </p:nvPr>
        </p:nvSpPr>
        <p:spPr>
          <a:xfrm>
            <a:off x="1643042" y="2285992"/>
            <a:ext cx="6572296" cy="3214710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endParaRPr lang="ru-RU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6146" name="Picture 2" descr="E:\Н.М.Ш\ФОТО 23 дс\театр\IMG_20170313_113707.jpg"/>
          <p:cNvPicPr>
            <a:picLocks noChangeAspect="1" noChangeArrowheads="1"/>
          </p:cNvPicPr>
          <p:nvPr/>
        </p:nvPicPr>
        <p:blipFill>
          <a:blip r:embed="rId3" cstate="print"/>
          <a:srcRect l="44761"/>
          <a:stretch>
            <a:fillRect/>
          </a:stretch>
        </p:blipFill>
        <p:spPr bwMode="auto">
          <a:xfrm>
            <a:off x="214282" y="357166"/>
            <a:ext cx="5928120" cy="5745600"/>
          </a:xfrm>
          <a:prstGeom prst="rect">
            <a:avLst/>
          </a:prstGeom>
          <a:noFill/>
        </p:spPr>
      </p:pic>
      <p:pic>
        <p:nvPicPr>
          <p:cNvPr id="6" name="Picture 2" descr="E:\Н.М.Ш\ФОТО 23 дс\театр\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57686" y="2714620"/>
            <a:ext cx="4451706" cy="3743332"/>
          </a:xfrm>
          <a:prstGeom prst="rect">
            <a:avLst/>
          </a:prstGeom>
          <a:noFill/>
        </p:spPr>
      </p:pic>
      <p:pic>
        <p:nvPicPr>
          <p:cNvPr id="9" name="Picture 13" descr="clipart-6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8925469">
            <a:off x="6745065" y="640674"/>
            <a:ext cx="1915632" cy="2702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KHDs_Colors_of the_summer_QPfre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Заголовок 6"/>
          <p:cNvSpPr>
            <a:spLocks noGrp="1"/>
          </p:cNvSpPr>
          <p:nvPr>
            <p:ph type="ctrTitle"/>
          </p:nvPr>
        </p:nvSpPr>
        <p:spPr>
          <a:xfrm>
            <a:off x="1643042" y="2285992"/>
            <a:ext cx="6572296" cy="3214710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endParaRPr lang="ru-RU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7170" name="Picture 2" descr="E:\Н.М.Ш\ФОТО 23 дс\театр\IMG_20170313_113849.jpg"/>
          <p:cNvPicPr>
            <a:picLocks noChangeAspect="1" noChangeArrowheads="1"/>
          </p:cNvPicPr>
          <p:nvPr/>
        </p:nvPicPr>
        <p:blipFill>
          <a:blip r:embed="rId3" cstate="print"/>
          <a:srcRect l="32870" r="13276"/>
          <a:stretch>
            <a:fillRect/>
          </a:stretch>
        </p:blipFill>
        <p:spPr bwMode="auto">
          <a:xfrm>
            <a:off x="285720" y="357166"/>
            <a:ext cx="5500726" cy="5745600"/>
          </a:xfrm>
          <a:prstGeom prst="rect">
            <a:avLst/>
          </a:prstGeom>
          <a:noFill/>
        </p:spPr>
      </p:pic>
      <p:pic>
        <p:nvPicPr>
          <p:cNvPr id="2050" name="Picture 2" descr="E:\Н.М.Ш\ФОТО 23 дс\театр\7.jpg"/>
          <p:cNvPicPr>
            <a:picLocks noChangeAspect="1" noChangeArrowheads="1"/>
          </p:cNvPicPr>
          <p:nvPr/>
        </p:nvPicPr>
        <p:blipFill>
          <a:blip r:embed="rId4"/>
          <a:srcRect l="11181" r="7519"/>
          <a:stretch>
            <a:fillRect/>
          </a:stretch>
        </p:blipFill>
        <p:spPr bwMode="auto">
          <a:xfrm>
            <a:off x="4357686" y="2786058"/>
            <a:ext cx="4564484" cy="3643338"/>
          </a:xfrm>
          <a:prstGeom prst="rect">
            <a:avLst/>
          </a:prstGeom>
          <a:noFill/>
        </p:spPr>
      </p:pic>
      <p:pic>
        <p:nvPicPr>
          <p:cNvPr id="9" name="Picture 13" descr="clipart-6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398337">
            <a:off x="5685676" y="717241"/>
            <a:ext cx="2185790" cy="29276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2290</TotalTime>
  <Words>60</Words>
  <Application>Microsoft Office PowerPoint</Application>
  <PresentationFormat>Экран (4:3)</PresentationFormat>
  <Paragraphs>10</Paragraphs>
  <Slides>11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Тема Office</vt:lpstr>
      <vt:lpstr>Муниципальное бюджетное дошкольное образовательное учреждение детский сад №29 города Кузнецка      Шерстяной театр«Теремок»   выполнила  учитель-логопед Шмарева Н.М.</vt:lpstr>
      <vt:lpstr> Куклы выполнены в технике сухого валяния.</vt:lpstr>
      <vt:lpstr> Шерстяной театр«Теремок»</vt:lpstr>
      <vt:lpstr> Шерстяной театр«Теремок»</vt:lpstr>
      <vt:lpstr>Слайд 5</vt:lpstr>
      <vt:lpstr>Слайд 6</vt:lpstr>
      <vt:lpstr> </vt:lpstr>
      <vt:lpstr> </vt:lpstr>
      <vt:lpstr> </vt:lpstr>
      <vt:lpstr> </vt:lpstr>
      <vt:lpstr> Теремок – шкатулка сшит из ткани и украшен цветами в стиле канзаши. Домик не только декорация, но и место для хранения кукол и                       декораций.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Прол</dc:title>
  <dc:creator>Пользователь Windows</dc:creator>
  <cp:lastModifiedBy>WiZaRd</cp:lastModifiedBy>
  <cp:revision>298</cp:revision>
  <dcterms:created xsi:type="dcterms:W3CDTF">2014-03-16T00:27:49Z</dcterms:created>
  <dcterms:modified xsi:type="dcterms:W3CDTF">2017-03-29T15:26:31Z</dcterms:modified>
</cp:coreProperties>
</file>