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0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4248472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  <a:t>Кукла </a:t>
            </a:r>
            <a:r>
              <a:rPr lang="en-US" sz="80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8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8000" b="1" dirty="0" err="1" smtClean="0">
                <a:solidFill>
                  <a:srgbClr val="FF0000"/>
                </a:solidFill>
                <a:latin typeface="Comic Sans MS" pitchFamily="66" charset="0"/>
              </a:rPr>
              <a:t>Берегиня</a:t>
            </a:r>
            <a: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8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200" b="1" dirty="0">
                <a:latin typeface="Comic Sans MS" pitchFamily="66" charset="0"/>
              </a:rPr>
              <a:t>Презентацию подготовила: Кусукпаева Копей </a:t>
            </a:r>
            <a:r>
              <a:rPr lang="ru-RU" sz="2200" b="1" dirty="0" err="1">
                <a:latin typeface="Comic Sans MS" pitchFamily="66" charset="0"/>
              </a:rPr>
              <a:t>Кабиденовна</a:t>
            </a:r>
            <a:r>
              <a:rPr lang="ru-RU" sz="2200" b="1" dirty="0">
                <a:latin typeface="Comic Sans MS" pitchFamily="66" charset="0"/>
              </a:rPr>
              <a:t>.</a:t>
            </a:r>
            <a:br>
              <a:rPr lang="ru-RU" sz="2200" b="1" dirty="0">
                <a:latin typeface="Comic Sans MS" pitchFamily="66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288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24743"/>
            <a:ext cx="5256584" cy="436850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родители!!!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 21 января в 11.00 на мастер-класс, который состоится в музыкальном зале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русские народные куклы обереги».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программе: презентации,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 куклы-оберега принести с собой: нитки разных цветов или ленточки, вату или синтепон, кусочки ткани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1" descr="P1000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272">
            <a:off x="300389" y="199657"/>
            <a:ext cx="155892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SC_43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303">
            <a:off x="7371514" y="100877"/>
            <a:ext cx="14398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SC_43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872">
            <a:off x="303619" y="4438358"/>
            <a:ext cx="14970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SC_43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72994">
            <a:off x="7260052" y="4451847"/>
            <a:ext cx="1570037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2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59340"/>
            <a:ext cx="41044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FF0000"/>
                </a:solidFill>
              </a:rPr>
              <a:t>Берегиня</a:t>
            </a:r>
            <a:r>
              <a:rPr lang="ru-RU" sz="2000" dirty="0">
                <a:solidFill>
                  <a:srgbClr val="FF0000"/>
                </a:solidFill>
              </a:rPr>
              <a:t> - защитница дома от злого духа и сглаза, приносит в дом достаток.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Она несет в дом энергию солнца и плодородия, способна противостоять негативным мыслям, очищают пространство в доме.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Вешается над входом, выше головы, так, чтобы она могла видеть входящих в дом.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Admin\Рабочий стол\фото для конкурса\91e1d4d2112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72" y="1124744"/>
            <a:ext cx="295692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01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то для конкурса\8fba6af4c1c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1" y="1299248"/>
            <a:ext cx="2880320" cy="436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2136339"/>
            <a:ext cx="4176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Согласно традициям, при изготовлении любой </a:t>
            </a:r>
            <a:r>
              <a:rPr lang="ru-RU" sz="2000" dirty="0" err="1">
                <a:solidFill>
                  <a:srgbClr val="FF0000"/>
                </a:solidFill>
              </a:rPr>
              <a:t>обереговой</a:t>
            </a:r>
            <a:r>
              <a:rPr lang="ru-RU" sz="2000" dirty="0">
                <a:solidFill>
                  <a:srgbClr val="FF0000"/>
                </a:solidFill>
              </a:rPr>
              <a:t> куклы нельзя было пользоваться ножницами и иглами: ткань лишь рвалась и связывалась. Также нельзя было рисовать лицо кукле (наши предки  верили, что через глаза в куклу может вселиться злой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дух</a:t>
            </a:r>
            <a:r>
              <a:rPr lang="ru-RU" sz="2000" dirty="0">
                <a:solidFill>
                  <a:srgbClr val="FF0000"/>
                </a:solidFill>
              </a:rPr>
              <a:t>).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6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то для конкурса\Изображение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501" y="1063564"/>
            <a:ext cx="2861901" cy="2320725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фото для конкурса\Изображение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63565"/>
            <a:ext cx="2928976" cy="17893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5496" y="3737672"/>
            <a:ext cx="29071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Вепсская куколка - это символ благополучия и достатка, а её большая грудь - символ сытого, здорового ребенка.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 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045174"/>
            <a:ext cx="29646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Чтобы изготовить своими руками вепсскую куклу - оберег, Вам понадобятся: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лоскут отбеленной хлопковой или </a:t>
            </a:r>
            <a:r>
              <a:rPr lang="ru-RU" dirty="0" smtClean="0">
                <a:solidFill>
                  <a:srgbClr val="FF0000"/>
                </a:solidFill>
              </a:rPr>
              <a:t>льняной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ткани</a:t>
            </a:r>
            <a:r>
              <a:rPr lang="ru-RU" dirty="0">
                <a:solidFill>
                  <a:srgbClr val="FF0000"/>
                </a:solidFill>
              </a:rPr>
              <a:t>;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3-4 лоскута цветного ситца;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разноцветные обрывки нитей;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вата.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то для конкурса\Изображение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554" y="1124744"/>
            <a:ext cx="6944830" cy="30817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83554" y="4725144"/>
            <a:ext cx="6944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 три лоскутка вложить синтепон или вату , плотно обвязать нитками. </a:t>
            </a:r>
          </a:p>
        </p:txBody>
      </p:sp>
    </p:spTree>
    <p:extLst>
      <p:ext uri="{BB962C8B-B14F-4D97-AF65-F5344CB8AC3E}">
        <p14:creationId xmlns:p14="http://schemas.microsoft.com/office/powerpoint/2010/main" val="395813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то для конкурса\Изображение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3429001"/>
            <a:ext cx="3214710" cy="216024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фото для конкурса\Изображение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635" y="1196752"/>
            <a:ext cx="3377733" cy="2017934"/>
          </a:xfrm>
          <a:prstGeom prst="rect">
            <a:avLst/>
          </a:prstGeom>
          <a:noFill/>
        </p:spPr>
      </p:pic>
      <p:pic>
        <p:nvPicPr>
          <p:cNvPr id="4" name="Picture 4" descr="C:\Documents and Settings\Admin\Рабочий стол\фото для конкурса\Изображение 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3429000"/>
            <a:ext cx="3312368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196752"/>
            <a:ext cx="3099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 оставшихся двух сложить уголок внутрь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279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то для конкурса\Изображение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882" y="1196752"/>
            <a:ext cx="3435556" cy="2308426"/>
          </a:xfrm>
          <a:prstGeom prst="rect">
            <a:avLst/>
          </a:prstGeom>
          <a:noFill/>
        </p:spPr>
      </p:pic>
      <p:pic>
        <p:nvPicPr>
          <p:cNvPr id="3" name="Picture 5" descr="C:\Documents and Settings\Admin\Рабочий стол\фото для конкурса\Изображение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3429001"/>
            <a:ext cx="3429024" cy="22322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6158" y="3906922"/>
            <a:ext cx="3350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Сзади приложить руки.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1" y="1565612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FF0000"/>
                </a:solidFill>
              </a:rPr>
              <a:t>Связать вместе голову и грудь</a:t>
            </a:r>
          </a:p>
        </p:txBody>
      </p:sp>
    </p:spTree>
    <p:extLst>
      <p:ext uri="{BB962C8B-B14F-4D97-AF65-F5344CB8AC3E}">
        <p14:creationId xmlns:p14="http://schemas.microsoft.com/office/powerpoint/2010/main" val="410174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то для конкурса\Изображение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3429024" cy="2571609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фото для конкурса\Изображение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07429"/>
            <a:ext cx="3381352" cy="25358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39" y="1268760"/>
            <a:ext cx="2592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Руки привязать тесьмой к туловищу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52736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Повязать нашей кукле на голову платочек или косынку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64328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Куколка-оберег готова.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Пусть она принесет в Ваш дом 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счастье и удачу.</a:t>
            </a:r>
          </a:p>
        </p:txBody>
      </p:sp>
    </p:spTree>
    <p:extLst>
      <p:ext uri="{BB962C8B-B14F-4D97-AF65-F5344CB8AC3E}">
        <p14:creationId xmlns:p14="http://schemas.microsoft.com/office/powerpoint/2010/main" val="91618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340768"/>
            <a:ext cx="623439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/>
              <a:t>Благодарю</a:t>
            </a:r>
            <a:endParaRPr lang="en-US" sz="8800" dirty="0" smtClean="0"/>
          </a:p>
          <a:p>
            <a:r>
              <a:rPr lang="ru-RU" sz="8800" dirty="0" smtClean="0"/>
              <a:t> </a:t>
            </a:r>
            <a:r>
              <a:rPr lang="en-US" sz="8800" dirty="0" smtClean="0"/>
              <a:t>       </a:t>
            </a:r>
            <a:r>
              <a:rPr lang="ru-RU" sz="8800" dirty="0" smtClean="0"/>
              <a:t>за </a:t>
            </a:r>
            <a:endParaRPr lang="en-US" sz="8800" dirty="0" smtClean="0"/>
          </a:p>
          <a:p>
            <a:r>
              <a:rPr lang="ru-RU" sz="8800" dirty="0" smtClean="0"/>
              <a:t>внимание</a:t>
            </a:r>
            <a:r>
              <a:rPr lang="ru-RU" sz="88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846034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</TotalTime>
  <Words>160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 Кукла  Берегиня    Презентацию подготовила: Кусукпаева Копей Кабиденовна.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родители!!! Приглашаем вас  21 января в 11.00 на мастер-класс, который состоится в музыкальном зале « русские народные куклы обереги». В программе: презентации,  игры, развлечения.  Для изготовления  куклы-оберега принести с собой: нитки разных цветов или ленточки, вату или синтепон, кусочки ткани.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Михайловна</dc:creator>
  <cp:lastModifiedBy>user</cp:lastModifiedBy>
  <cp:revision>8</cp:revision>
  <dcterms:created xsi:type="dcterms:W3CDTF">2017-01-17T17:43:09Z</dcterms:created>
  <dcterms:modified xsi:type="dcterms:W3CDTF">2017-01-18T16:41:50Z</dcterms:modified>
</cp:coreProperties>
</file>