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8" r:id="rId11"/>
    <p:sldId id="263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4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02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3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8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207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32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5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25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1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2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8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2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2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3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3A673-B4DE-4A9F-ADC7-4A2DCF2660E7}" type="datetimeFigureOut">
              <a:rPr lang="ru-RU" smtClean="0"/>
              <a:t>15.05.2016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2165897-DF03-4FA9-BBBA-33494D7B86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320" y="218364"/>
            <a:ext cx="11340840" cy="178785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782" y="3201759"/>
            <a:ext cx="4766624" cy="34110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2763" y="742960"/>
            <a:ext cx="104951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Развлечение «Традиции русского народа» для старшего дошкольного возраста.</a:t>
            </a:r>
            <a:endParaRPr lang="ru-RU" sz="2400" dirty="0"/>
          </a:p>
          <a:p>
            <a:r>
              <a:rPr lang="ru-RU" sz="2400" dirty="0" smtClean="0"/>
              <a:t>МБДОУ д/с 17 «Ёлочка»</a:t>
            </a:r>
          </a:p>
          <a:p>
            <a:r>
              <a:rPr lang="ru-RU" sz="2400" dirty="0" smtClean="0"/>
              <a:t>Поликарпова </a:t>
            </a:r>
            <a:r>
              <a:rPr lang="ru-RU" sz="2400" dirty="0" smtClean="0"/>
              <a:t>Анна Сергеевна</a:t>
            </a:r>
          </a:p>
          <a:p>
            <a:r>
              <a:rPr lang="ru-RU" sz="2400" dirty="0" smtClean="0"/>
              <a:t>Воспитатель 1 категории</a:t>
            </a:r>
          </a:p>
          <a:p>
            <a:r>
              <a:rPr lang="ru-RU" sz="2400" dirty="0" smtClean="0"/>
              <a:t>Стаж работы 12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82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Русские народные изделия детскими руками.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093" y="2737513"/>
            <a:ext cx="5039622" cy="377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318" y="1645071"/>
            <a:ext cx="5121084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Русские народные игры.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Игра «Ручеёк»</a:t>
            </a:r>
            <a:br>
              <a:rPr lang="ru-RU" sz="2800" dirty="0" smtClean="0"/>
            </a:br>
            <a:r>
              <a:rPr lang="ru-RU" sz="2800" dirty="0" smtClean="0"/>
              <a:t>Игры со считалками.</a:t>
            </a:r>
            <a:br>
              <a:rPr lang="ru-RU" sz="2800" dirty="0" smtClean="0"/>
            </a:br>
            <a:r>
              <a:rPr lang="ru-RU" sz="2800" dirty="0" smtClean="0"/>
              <a:t>Игра «</a:t>
            </a:r>
            <a:r>
              <a:rPr lang="ru-RU" sz="2800" dirty="0" err="1" smtClean="0"/>
              <a:t>Огуречик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5" y="2488442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9" y="1501254"/>
            <a:ext cx="5149755" cy="38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Чаепитие.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1412501"/>
            <a:ext cx="6727012" cy="5045260"/>
          </a:xfrm>
        </p:spPr>
      </p:pic>
    </p:spTree>
    <p:extLst>
      <p:ext uri="{BB962C8B-B14F-4D97-AF65-F5344CB8AC3E}">
        <p14:creationId xmlns:p14="http://schemas.microsoft.com/office/powerpoint/2010/main" val="206371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023582"/>
            <a:ext cx="8915400" cy="4887640"/>
          </a:xfrm>
        </p:spPr>
        <p:txBody>
          <a:bodyPr/>
          <a:lstStyle/>
          <a:p>
            <a:r>
              <a:rPr lang="ru-RU" b="1" dirty="0"/>
              <a:t>Цель:</a:t>
            </a:r>
            <a:r>
              <a:rPr lang="ru-RU" dirty="0"/>
              <a:t> Приобщение детей к традициям русского народа.</a:t>
            </a:r>
          </a:p>
          <a:p>
            <a:r>
              <a:rPr lang="ru-RU" b="1" dirty="0"/>
              <a:t>Задачи:</a:t>
            </a:r>
          </a:p>
          <a:p>
            <a:r>
              <a:rPr lang="ru-RU" dirty="0"/>
              <a:t>- Формировать знания детей о традициях русского народа, вызывать эмоциональный отклик на произведения устного народного творчества, воспитывать уважение к труду мастеров.</a:t>
            </a:r>
          </a:p>
          <a:p>
            <a:r>
              <a:rPr lang="ru-RU" dirty="0"/>
              <a:t>- Учить делать из ткани русскую народную куклу, выполнять элементы рукоделия.</a:t>
            </a:r>
          </a:p>
          <a:p>
            <a:r>
              <a:rPr lang="ru-RU" dirty="0"/>
              <a:t>- Формировать эмоциональную отзывчивость и интерес к русским традициям.</a:t>
            </a:r>
          </a:p>
          <a:p>
            <a:r>
              <a:rPr lang="ru-RU" dirty="0"/>
              <a:t> - Формирование коммуникативных отношений</a:t>
            </a:r>
            <a:r>
              <a:rPr lang="ru-RU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83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788" y="332664"/>
            <a:ext cx="9907824" cy="1686636"/>
          </a:xfrm>
        </p:spPr>
        <p:txBody>
          <a:bodyPr>
            <a:noAutofit/>
          </a:bodyPr>
          <a:lstStyle/>
          <a:p>
            <a:r>
              <a:rPr lang="ru-RU" sz="2000" dirty="0" smtClean="0"/>
              <a:t>Ход мероприятия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Хороводная и</a:t>
            </a:r>
            <a:r>
              <a:rPr lang="ru-RU" sz="2000" dirty="0" smtClean="0"/>
              <a:t>гра «Солнышко» (на сплочение)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Беседа «Что такое традиция?»</a:t>
            </a:r>
            <a:br>
              <a:rPr lang="ru-RU" sz="2000" dirty="0" smtClean="0"/>
            </a:br>
            <a:r>
              <a:rPr lang="ru-RU" sz="2000" dirty="0" smtClean="0"/>
              <a:t>Путешествие </a:t>
            </a:r>
            <a:r>
              <a:rPr lang="ru-RU" sz="2000" dirty="0"/>
              <a:t>в прошлое.</a:t>
            </a:r>
            <a:br>
              <a:rPr lang="ru-RU" sz="2000" dirty="0"/>
            </a:br>
            <a:r>
              <a:rPr lang="ru-RU" sz="2000" dirty="0"/>
              <a:t>«Вкруг себя мы обернёмся, дружно за руки возьмёмся, громко топнем мы ногой, чудо, в прошлое нам дверь открой!»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3" y="2366481"/>
            <a:ext cx="5202830" cy="3902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18" y="2767082"/>
            <a:ext cx="5290782" cy="39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36478"/>
            <a:ext cx="8911687" cy="1768522"/>
          </a:xfrm>
        </p:spPr>
        <p:txBody>
          <a:bodyPr>
            <a:normAutofit/>
          </a:bodyPr>
          <a:lstStyle/>
          <a:p>
            <a:r>
              <a:rPr lang="ru-RU" dirty="0"/>
              <a:t>Беседа «Традиция- хлебосольство»</a:t>
            </a:r>
            <a:br>
              <a:rPr lang="ru-RU" dirty="0"/>
            </a:br>
            <a:r>
              <a:rPr lang="ru-RU" dirty="0"/>
              <a:t>«Без хлеба нет обеда», - говорили русские люди.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1905000"/>
            <a:ext cx="4949642" cy="3712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07" y="2524837"/>
            <a:ext cx="5277133" cy="39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Потешки</a:t>
            </a:r>
            <a:r>
              <a:rPr lang="ru-RU" dirty="0" smtClean="0"/>
              <a:t> </a:t>
            </a:r>
            <a:r>
              <a:rPr lang="ru-RU" dirty="0"/>
              <a:t>и поговорки: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364776"/>
            <a:ext cx="8915400" cy="3002508"/>
          </a:xfrm>
        </p:spPr>
        <p:txBody>
          <a:bodyPr>
            <a:normAutofit fontScale="85000" lnSpcReduction="20000"/>
          </a:bodyPr>
          <a:lstStyle/>
          <a:p>
            <a:r>
              <a:rPr lang="ru-RU" sz="1600" dirty="0"/>
              <a:t>- Водичка, водичка,</a:t>
            </a:r>
          </a:p>
          <a:p>
            <a:r>
              <a:rPr lang="ru-RU" sz="1600" dirty="0"/>
              <a:t>Умой мое личико,</a:t>
            </a:r>
          </a:p>
          <a:p>
            <a:r>
              <a:rPr lang="ru-RU" sz="1600" dirty="0"/>
              <a:t>Чтобы глазки блестели,</a:t>
            </a:r>
          </a:p>
          <a:p>
            <a:r>
              <a:rPr lang="ru-RU" sz="1600" dirty="0"/>
              <a:t>Чтобы щечки краснели,</a:t>
            </a:r>
          </a:p>
          <a:p>
            <a:r>
              <a:rPr lang="ru-RU" sz="1600" dirty="0"/>
              <a:t>Чтоб смеялся роток,</a:t>
            </a:r>
          </a:p>
          <a:p>
            <a:r>
              <a:rPr lang="ru-RU" sz="1600" dirty="0"/>
              <a:t>Чтоб кусался зубок.</a:t>
            </a:r>
          </a:p>
          <a:p>
            <a:endParaRPr lang="ru-RU" sz="1600" dirty="0" smtClean="0"/>
          </a:p>
          <a:p>
            <a:r>
              <a:rPr lang="ru-RU" sz="1600" dirty="0" smtClean="0"/>
              <a:t>- </a:t>
            </a:r>
            <a:r>
              <a:rPr lang="ru-RU" sz="1600" dirty="0"/>
              <a:t>Без друга на сердце вьюга.</a:t>
            </a:r>
          </a:p>
          <a:p>
            <a:r>
              <a:rPr lang="ru-RU" sz="1600" dirty="0"/>
              <a:t>- Лучше синица в руках, чем журавль в небе.</a:t>
            </a:r>
          </a:p>
          <a:p>
            <a:r>
              <a:rPr lang="ru-RU" sz="1600" dirty="0"/>
              <a:t>- Нет друга, так ищи, а есть, так береги.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7" y="2947917"/>
            <a:ext cx="4804013" cy="36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6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27546"/>
            <a:ext cx="8911687" cy="13238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Мамина колыбельная.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Игровое упражнение «Придумай ласковое слово для мамы»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Люли-люли-</a:t>
            </a:r>
            <a:r>
              <a:rPr lang="ru-RU" dirty="0" err="1"/>
              <a:t>люленьки</a:t>
            </a:r>
            <a:r>
              <a:rPr lang="ru-RU" dirty="0"/>
              <a:t>,</a:t>
            </a:r>
          </a:p>
          <a:p>
            <a:r>
              <a:rPr lang="ru-RU" dirty="0"/>
              <a:t>Летят сизы гуленьки.</a:t>
            </a:r>
          </a:p>
          <a:p>
            <a:r>
              <a:rPr lang="ru-RU" dirty="0"/>
              <a:t>Летят гули вон, вон.</a:t>
            </a:r>
          </a:p>
          <a:p>
            <a:r>
              <a:rPr lang="ru-RU" dirty="0"/>
              <a:t>Несут Маше сон, сон.</a:t>
            </a:r>
          </a:p>
          <a:p>
            <a:r>
              <a:rPr lang="ru-RU" dirty="0"/>
              <a:t>Стали гули ворковать,</a:t>
            </a:r>
          </a:p>
          <a:p>
            <a:r>
              <a:rPr lang="ru-RU" dirty="0"/>
              <a:t>Стала Маша засыпать.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37" y="2101488"/>
            <a:ext cx="5841599" cy="43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4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Мамин заговор.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87" y="1410268"/>
            <a:ext cx="6963390" cy="5222543"/>
          </a:xfrm>
        </p:spPr>
      </p:pic>
    </p:spTree>
    <p:extLst>
      <p:ext uri="{BB962C8B-B14F-4D97-AF65-F5344CB8AC3E}">
        <p14:creationId xmlns:p14="http://schemas.microsoft.com/office/powerpoint/2010/main" val="78784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Именины.</a:t>
            </a:r>
            <a:br>
              <a:rPr lang="ru-RU" sz="3200" dirty="0"/>
            </a:br>
            <a:r>
              <a:rPr lang="ru-RU" sz="3200" dirty="0"/>
              <a:t>Игра «Пирог»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13" y="2010770"/>
            <a:ext cx="6171765" cy="4628824"/>
          </a:xfrm>
        </p:spPr>
      </p:pic>
    </p:spTree>
    <p:extLst>
      <p:ext uri="{BB962C8B-B14F-4D97-AF65-F5344CB8AC3E}">
        <p14:creationId xmlns:p14="http://schemas.microsoft.com/office/powerpoint/2010/main" val="334324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изделий русских мастеров.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09132"/>
            <a:ext cx="4990530" cy="3742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76" y="2217760"/>
            <a:ext cx="5413613" cy="406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866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</TotalTime>
  <Words>213</Words>
  <Application>Microsoft Office PowerPoint</Application>
  <PresentationFormat>Широкоэкранный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 </vt:lpstr>
      <vt:lpstr>Презентация PowerPoint</vt:lpstr>
      <vt:lpstr>Ход мероприятия. Хороводная игра «Солнышко» (на сплочение) Беседа «Что такое традиция?» Путешествие в прошлое. «Вкруг себя мы обернёмся, дружно за руки возьмёмся, громко топнем мы ногой, чудо, в прошлое нам дверь открой!» </vt:lpstr>
      <vt:lpstr>Беседа «Традиция- хлебосольство» «Без хлеба нет обеда», - говорили русские люди.</vt:lpstr>
      <vt:lpstr>Потешки и поговорки:</vt:lpstr>
      <vt:lpstr>Мамина колыбельная. Игровое упражнение «Придумай ласковое слово для мамы» </vt:lpstr>
      <vt:lpstr>Мамин заговор. </vt:lpstr>
      <vt:lpstr>Именины. Игра «Пирог» </vt:lpstr>
      <vt:lpstr>Выставка изделий русских мастеров.</vt:lpstr>
      <vt:lpstr>Русские народные изделия детскими руками.</vt:lpstr>
      <vt:lpstr>Русские народные игры. Игра «Ручеёк» Игры со считалками. Игра «Огуречик»</vt:lpstr>
      <vt:lpstr>                   Чаепитие.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11</cp:revision>
  <dcterms:created xsi:type="dcterms:W3CDTF">2016-05-05T15:07:07Z</dcterms:created>
  <dcterms:modified xsi:type="dcterms:W3CDTF">2016-05-15T17:22:45Z</dcterms:modified>
</cp:coreProperties>
</file>