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88" r:id="rId5"/>
    <p:sldId id="295" r:id="rId6"/>
    <p:sldId id="300" r:id="rId7"/>
    <p:sldId id="281" r:id="rId8"/>
    <p:sldId id="301" r:id="rId9"/>
    <p:sldId id="282" r:id="rId10"/>
    <p:sldId id="293" r:id="rId11"/>
    <p:sldId id="263" r:id="rId12"/>
    <p:sldId id="302" r:id="rId13"/>
    <p:sldId id="294" r:id="rId14"/>
    <p:sldId id="297" r:id="rId15"/>
    <p:sldId id="285" r:id="rId16"/>
    <p:sldId id="286" r:id="rId17"/>
    <p:sldId id="261" r:id="rId18"/>
    <p:sldId id="305" r:id="rId19"/>
    <p:sldId id="304" r:id="rId20"/>
    <p:sldId id="306" r:id="rId21"/>
    <p:sldId id="307" r:id="rId22"/>
    <p:sldId id="308" r:id="rId23"/>
    <p:sldId id="278" r:id="rId24"/>
    <p:sldId id="277" r:id="rId25"/>
    <p:sldId id="269" r:id="rId26"/>
    <p:sldId id="291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lgofa.kiev.ua/menu/poetry/christian-poetry/489.htm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ladraz.ru/prazdniki/drugie-prazdniki/pasha-istorija-pashi-dlja-detei.html" TargetMode="External"/><Relationship Id="rId5" Type="http://schemas.openxmlformats.org/officeDocument/2006/relationships/hyperlink" Target="http://www.kopilochka.net.ru/SUNDAY/POEMS/k_p06-2.php" TargetMode="External"/><Relationship Id="rId4" Type="http://schemas.openxmlformats.org/officeDocument/2006/relationships/hyperlink" Target="http://mirstihoff.ru/4897-o-hrist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4814894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ПАСХА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3" name="Picture 5" descr="L:\пасха\b52bc74788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58" y="0"/>
            <a:ext cx="4214842" cy="3657600"/>
          </a:xfrm>
          <a:prstGeom prst="rect">
            <a:avLst/>
          </a:prstGeom>
          <a:noFill/>
        </p:spPr>
      </p:pic>
      <p:pic>
        <p:nvPicPr>
          <p:cNvPr id="10" name="Picture 2" descr="L:\пасха\0_4b95d_e828221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370666"/>
            <a:ext cx="6392214" cy="448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:\пасха\0_791dd_1df98f89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9560"/>
            <a:ext cx="4572000" cy="635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214291"/>
            <a:ext cx="3786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Всей тяжестью тела висел на гвоздях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Господь, истекающий Кровью,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Но ласковый взор в Его светлых очах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Горел к людям прежней любовью.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К устам преподнесен был уксус Ему.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Отведав, Он молвил: «Свершилось!».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Отцу предал Дух Свой, склонивши главу,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И сердце в Нем больше не билось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000372"/>
            <a:ext cx="35004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Когда на Голгофу Иисуса вели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С крестом, прогибающим плечи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"Прости им, Отец», - Он за грешных молил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шел жалу смерти навстречу.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Его положили на древо креста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вдруг в тело гвозди вонзились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За грешников мира час казни настал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раны Его заструились.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Обагренное древо с распятым Христом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Подняли и в яму вкопали.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«Сей есть Царь иудейский!» — кричали о Нем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в ярости негодовали.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endParaRPr lang="ru-RU" sz="1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2000">
              <a:srgbClr val="85C2FF"/>
            </a:gs>
            <a:gs pos="3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428604"/>
            <a:ext cx="4357686" cy="2286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Третья весть была необычайна: Бог воскрес, и смерть побеждена! Эту весть победную примчала Богом воскрешенная весна... И кругом леса зазеленели, И теплом дохнула грудь земли, И внимая трелям соловьиным, Ландыши и розы зацвели.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L:\пасха\0_5a1d4_2eb1a795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5626205" cy="5447528"/>
          </a:xfrm>
          <a:prstGeom prst="rect">
            <a:avLst/>
          </a:prstGeom>
          <a:noFill/>
        </p:spPr>
      </p:pic>
      <p:pic>
        <p:nvPicPr>
          <p:cNvPr id="10" name="Picture 4" descr="J:\весна\0_78acf_bef3ddfd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86512" y="3357562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337">
              <a:srgbClr val="FCDBBA"/>
            </a:gs>
            <a:gs pos="0">
              <a:srgbClr val="FBEAC7"/>
            </a:gs>
            <a:gs pos="17999">
              <a:srgbClr val="FEE7F2"/>
            </a:gs>
            <a:gs pos="59000">
              <a:srgbClr val="FAC77D"/>
            </a:gs>
            <a:gs pos="70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186370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Picture 5" descr="L:\пасха\pasxa_pozdr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592828"/>
            <a:ext cx="6643734" cy="49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26" y="116632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А Мария Магдалина — та самая Мария, которая незадолго до распятия омыла Ноги Спасителя драгоценным миром и отерла своими волосами — теперь стояла у Гроба и плакала. Но вдруг в раскрытой гробнице Мария Магдалина увидела двух Ангелов в сияющих белых одеждах. Ангелы спросили: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— Что ты плачешь?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— Унесли Господа моего,— сказала Мария,— И не знаю, где положили 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CDBBA"/>
            </a:gs>
            <a:gs pos="0">
              <a:srgbClr val="FBEAC7"/>
            </a:gs>
            <a:gs pos="12000">
              <a:srgbClr val="FEE7F2"/>
            </a:gs>
            <a:gs pos="21000">
              <a:srgbClr val="FAC77D"/>
            </a:gs>
            <a:gs pos="38000">
              <a:srgbClr val="FBA97D"/>
            </a:gs>
            <a:gs pos="48000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25431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 </a:t>
            </a:r>
            <a:r>
              <a:rPr lang="ru-RU" sz="5600" b="1" i="1" dirty="0" smtClean="0">
                <a:solidFill>
                  <a:srgbClr val="7030A0"/>
                </a:solidFill>
              </a:rPr>
              <a:t>Она обернулась и увидела Христа. Но Мария Магдалина не узнала Его.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Что ты плачешь?— спросил Господь,— Кого ищешь?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Мария Магдалина думала, что разговаривает с садовником.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Господин,— сказала она,— Если ты вынес Его — скажи, где ты Его положил, и я Его заберу.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Мария!— позвал Господь, и Мария Магдалина узнала Его:— Учитель!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Господь повелел ей идти к ученикам и возвестить о Воскресении.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Светлое Христово Воскресение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endParaRPr lang="ru-RU" sz="5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L:\пасха\68450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0957" y="857232"/>
            <a:ext cx="4263043" cy="566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L:\пасха\resurec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564904"/>
            <a:ext cx="2952328" cy="40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3786190"/>
            <a:ext cx="340042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700" b="1" i="1" dirty="0" smtClean="0">
                <a:solidFill>
                  <a:srgbClr val="7030A0"/>
                </a:solidFill>
              </a:rPr>
              <a:t>Радость охватила людей. С тех пор мы празднуем Пасху — праздник Возрождения. Господь победил смерть и показал, что для тех, кто в Него верит и живёт согласно Его заповедям, нет ни смерти, ни ада.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L:\пасха\0394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714908" cy="647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8603"/>
            <a:ext cx="2024070" cy="263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412776"/>
            <a:ext cx="2943188" cy="11430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Вражда исчезла,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И страх исчез,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Нет больше злобы –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Как дивны звуки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Святых словес,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В которых слышно: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Воскрес!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dirty="0"/>
          </a:p>
        </p:txBody>
      </p:sp>
      <p:pic>
        <p:nvPicPr>
          <p:cNvPr id="6" name="Picture 3" descr="L:\пасха\0_5a1bb_ce520812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6500858" cy="6686597"/>
          </a:xfrm>
          <a:prstGeom prst="rect">
            <a:avLst/>
          </a:prstGeom>
          <a:noFill/>
        </p:spPr>
      </p:pic>
      <p:pic>
        <p:nvPicPr>
          <p:cNvPr id="4" name="Picture 5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3"/>
            <a:ext cx="1285884" cy="16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544" y="4005064"/>
            <a:ext cx="4014758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Земля и солнце,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Поля и лес –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Все славят Бога: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 улыбке синих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Живых небес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Все та же радость: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L:\пасха\0_5a1d0_4ac25c1e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104203" cy="5980800"/>
          </a:xfrm>
          <a:prstGeom prst="rect">
            <a:avLst/>
          </a:prstGeom>
          <a:noFill/>
        </p:spPr>
      </p:pic>
      <p:pic>
        <p:nvPicPr>
          <p:cNvPr id="5" name="Picture 5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89"/>
            <a:ext cx="1809756" cy="235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6429420" cy="18573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300" b="1" i="1" dirty="0" smtClean="0">
                <a:solidFill>
                  <a:srgbClr val="7030A0"/>
                </a:solidFill>
              </a:rPr>
              <a:t>В народе считалось, что в течение 40 дней от Пасхи до Вознесения, сам Христос спускается на землю и ходит по городам. Люди раздавали угощение нищим, потому что одним из них мог быть сам Иисус. </a:t>
            </a:r>
            <a:br>
              <a:rPr lang="ru-RU" sz="2300" b="1" i="1" dirty="0" smtClean="0">
                <a:solidFill>
                  <a:srgbClr val="7030A0"/>
                </a:solidFill>
              </a:rPr>
            </a:br>
            <a:r>
              <a:rPr lang="ru-RU" sz="2300" b="1" i="1" dirty="0" smtClean="0">
                <a:solidFill>
                  <a:srgbClr val="7030A0"/>
                </a:solidFill>
              </a:rPr>
              <a:t/>
            </a:r>
            <a:br>
              <a:rPr lang="ru-RU" sz="2300" b="1" i="1" dirty="0" smtClean="0">
                <a:solidFill>
                  <a:srgbClr val="7030A0"/>
                </a:solidFill>
              </a:rPr>
            </a:br>
            <a:endParaRPr lang="ru-RU" sz="23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L:\пасха\0_5a1cb_f43b6332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215106" cy="4499736"/>
          </a:xfrm>
          <a:prstGeom prst="rect">
            <a:avLst/>
          </a:prstGeom>
          <a:noFill/>
        </p:spPr>
      </p:pic>
      <p:pic>
        <p:nvPicPr>
          <p:cNvPr id="5" name="Picture 5" descr="L:\пасха\009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57166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В день Светлой Пасхи полагалось угощать всех встречных яйцами и приветствовать их словами "Христос Воскрес!", в ответ принято так же дать угощение и сказать "Воистину Воскрес!"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8" descr="L:\пасха\0_55315_8dd83efa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56390"/>
            <a:ext cx="9144000" cy="5888735"/>
          </a:xfrm>
          <a:prstGeom prst="rect">
            <a:avLst/>
          </a:prstGeom>
          <a:noFill/>
        </p:spPr>
      </p:pic>
      <p:pic>
        <p:nvPicPr>
          <p:cNvPr id="5" name="Picture 5" descr="L:\пасха\0_52b88_229e67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3116"/>
            <a:ext cx="1435094" cy="198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46000">
              <a:srgbClr val="85C2FF"/>
            </a:gs>
            <a:gs pos="77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5686436" cy="33289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7030A0"/>
                </a:solidFill>
              </a:rPr>
              <a:t>Мария Магдалина, после воскресения Иисуса, решила с этой благой вестью придти к римскому императору Тиберию. А в качестве небольшого подарка взяла с собой обычное куриное яйцо, символизирующее с давних времен возрождение и чудо. Тиберий, услышав из уст Марии Магдалины рассказ о чудесном воскрешении Иисуса, лишь рассмеялся в ответ и ответил, что это невозможно, как и то, что это яйцо станет красным. И в тот же миг, как подтверждение случившемуся чуду, яйцо в руках Марии Магдалины становится красным.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По другой притче, красный цвет пасхального яйца символизирует цвет крови Иисуса.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А еще есть предположения, что яйца начала разрисовывать и красить Дева Мария еще для младенца Иисуса, чтобы  развлечь его.</a:t>
            </a:r>
          </a:p>
          <a:p>
            <a:endParaRPr lang="ru-RU" dirty="0"/>
          </a:p>
        </p:txBody>
      </p:sp>
      <p:pic>
        <p:nvPicPr>
          <p:cNvPr id="4" name="Picture 7" descr="L:\пасха\0_55302_b9f23989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175908">
            <a:off x="4450090" y="3093175"/>
            <a:ext cx="2269139" cy="3241627"/>
          </a:xfrm>
          <a:prstGeom prst="rect">
            <a:avLst/>
          </a:prstGeom>
          <a:noFill/>
        </p:spPr>
      </p:pic>
      <p:pic>
        <p:nvPicPr>
          <p:cNvPr id="5" name="Picture 10" descr="L:\пасха\0_53d79_6083009a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53904">
            <a:off x="3184338" y="2946844"/>
            <a:ext cx="4892632" cy="3699754"/>
          </a:xfrm>
          <a:prstGeom prst="rect">
            <a:avLst/>
          </a:prstGeom>
          <a:noFill/>
        </p:spPr>
      </p:pic>
      <p:pic>
        <p:nvPicPr>
          <p:cNvPr id="6" name="Picture 5" descr="L:\пасха\009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00042"/>
            <a:ext cx="1666880" cy="216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:\весна\0_78b07_d7ff9918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657700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Христос воскрес! Христос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Сияет солнышко с небес!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Зазеленел уж темный лес,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воистину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Пришла весна - пора чудес,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Журчит родник - Христос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Светлее в мире нет словес -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"Воистину Христос воскрес!«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4" descr="L:\пасха\0_5a1d6_afcd900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2991783" cy="376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6000">
              <a:srgbClr val="85C2FF"/>
            </a:gs>
            <a:gs pos="77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to3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772816"/>
            <a:ext cx="5635349" cy="4714908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6000760" y="214290"/>
            <a:ext cx="30003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Яйцо - символ новой жизни, чистой, светлой, символ надежды. Хотите, я вам раскрою маленькую, но очень важную тайну?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яйца, из нижней части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Вышла мать-Земля сырая.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яйца, из верхней части.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Встал высокий свод небесный,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желтка, из верхней части,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Солнце светлое явилось,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белка, из верхней части.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Ясный месяц появился.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яйца, из пестрой части,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Звезда сделались на небе!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9509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L:\пасха\0_5aa24_5e029f78_X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500306"/>
            <a:ext cx="1720070" cy="1963894"/>
          </a:xfrm>
          <a:prstGeom prst="rect">
            <a:avLst/>
          </a:prstGeom>
          <a:noFill/>
        </p:spPr>
      </p:pic>
      <p:pic>
        <p:nvPicPr>
          <p:cNvPr id="10244" name="Picture 4" descr="L:\пасха\0_53d4d_dee4dd1d_L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832630" y="1182666"/>
            <a:ext cx="1833567" cy="2354300"/>
          </a:xfrm>
          <a:prstGeom prst="rect">
            <a:avLst/>
          </a:prstGeom>
          <a:noFill/>
        </p:spPr>
      </p:pic>
      <p:pic>
        <p:nvPicPr>
          <p:cNvPr id="10245" name="Picture 5" descr="L:\пасха\0_53d4e_de39ecb4_L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015977">
            <a:off x="348401" y="1595321"/>
            <a:ext cx="2024060" cy="2598893"/>
          </a:xfrm>
          <a:prstGeom prst="rect">
            <a:avLst/>
          </a:prstGeom>
          <a:noFill/>
        </p:spPr>
      </p:pic>
      <p:pic>
        <p:nvPicPr>
          <p:cNvPr id="10246" name="Picture 6" descr="L:\пасха\0_53d4f_5a3708ad_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81058">
            <a:off x="520275" y="-250506"/>
            <a:ext cx="1858270" cy="2386019"/>
          </a:xfrm>
          <a:prstGeom prst="rect">
            <a:avLst/>
          </a:prstGeom>
          <a:noFill/>
        </p:spPr>
      </p:pic>
      <p:pic>
        <p:nvPicPr>
          <p:cNvPr id="10248" name="Picture 8" descr="L:\пасха\0_53d50_25d01652_L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47652">
            <a:off x="5400049" y="4402576"/>
            <a:ext cx="2024060" cy="2598893"/>
          </a:xfrm>
          <a:prstGeom prst="rect">
            <a:avLst/>
          </a:prstGeom>
          <a:noFill/>
        </p:spPr>
      </p:pic>
      <p:pic>
        <p:nvPicPr>
          <p:cNvPr id="10249" name="Picture 9" descr="L:\пасха\0_53d51_c1a51443_L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3643314"/>
            <a:ext cx="1780368" cy="2285992"/>
          </a:xfrm>
          <a:prstGeom prst="rect">
            <a:avLst/>
          </a:prstGeom>
          <a:noFill/>
        </p:spPr>
      </p:pic>
      <p:pic>
        <p:nvPicPr>
          <p:cNvPr id="15" name="Picture 7" descr="L:\пасха\0_583a4_32912557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29318">
            <a:off x="3168069" y="1736266"/>
            <a:ext cx="1655746" cy="2139898"/>
          </a:xfrm>
          <a:prstGeom prst="rect">
            <a:avLst/>
          </a:prstGeom>
          <a:noFill/>
        </p:spPr>
      </p:pic>
      <p:pic>
        <p:nvPicPr>
          <p:cNvPr id="10252" name="Picture 12" descr="L:\пасха\0_626c2_5a13aead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365059"/>
            <a:ext cx="5500694" cy="349294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71736" y="285728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Позже яички на Пасху стали раскрашивать разными цветами и назвали их «</a:t>
            </a:r>
            <a:r>
              <a:rPr lang="ru-RU" b="1" i="1" dirty="0" err="1" smtClean="0">
                <a:solidFill>
                  <a:srgbClr val="7030A0"/>
                </a:solidFill>
              </a:rPr>
              <a:t>крашенки</a:t>
            </a:r>
            <a:r>
              <a:rPr lang="ru-RU" b="1" i="1" dirty="0" smtClean="0">
                <a:solidFill>
                  <a:srgbClr val="7030A0"/>
                </a:solidFill>
              </a:rPr>
              <a:t>», яйца, на которых рисуют различные рисунки, зовут «</a:t>
            </a:r>
            <a:r>
              <a:rPr lang="ru-RU" b="1" i="1" dirty="0" err="1" smtClean="0">
                <a:solidFill>
                  <a:srgbClr val="7030A0"/>
                </a:solidFill>
              </a:rPr>
              <a:t>писанки</a:t>
            </a:r>
            <a:r>
              <a:rPr lang="ru-RU" b="1" i="1" dirty="0" smtClean="0">
                <a:solidFill>
                  <a:srgbClr val="7030A0"/>
                </a:solidFill>
              </a:rPr>
              <a:t>». А бывает, что яйца покрывают воском, красят, потом иголочкой выцарапывают различные узоры. Такие яйца зовут «</a:t>
            </a:r>
            <a:r>
              <a:rPr lang="ru-RU" b="1" i="1" dirty="0" err="1" smtClean="0">
                <a:solidFill>
                  <a:srgbClr val="7030A0"/>
                </a:solidFill>
              </a:rPr>
              <a:t>драпанки</a:t>
            </a:r>
            <a:r>
              <a:rPr lang="ru-RU" b="1" i="1" dirty="0" smtClean="0">
                <a:solidFill>
                  <a:srgbClr val="7030A0"/>
                </a:solidFill>
              </a:rPr>
              <a:t>».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пасха\0_5533a_aca8ecc0_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9260732">
            <a:off x="6746658" y="25694"/>
            <a:ext cx="1556253" cy="2240746"/>
          </a:xfrm>
          <a:prstGeom prst="rect">
            <a:avLst/>
          </a:prstGeom>
          <a:noFill/>
        </p:spPr>
      </p:pic>
      <p:pic>
        <p:nvPicPr>
          <p:cNvPr id="14340" name="Picture 4" descr="L:\пасха\0_55022_dbff3ffa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5399"/>
            <a:ext cx="2000232" cy="3002601"/>
          </a:xfrm>
          <a:prstGeom prst="rect">
            <a:avLst/>
          </a:prstGeom>
          <a:noFill/>
        </p:spPr>
      </p:pic>
      <p:pic>
        <p:nvPicPr>
          <p:cNvPr id="14341" name="Picture 5" descr="L:\пасха\0_55023_a70edf32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48423"/>
            <a:ext cx="1871646" cy="2809577"/>
          </a:xfrm>
          <a:prstGeom prst="rect">
            <a:avLst/>
          </a:prstGeom>
          <a:noFill/>
        </p:spPr>
      </p:pic>
      <p:pic>
        <p:nvPicPr>
          <p:cNvPr id="14342" name="Picture 6" descr="L:\пасха\0_55024_b4540aab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786190"/>
            <a:ext cx="2161611" cy="3244851"/>
          </a:xfrm>
          <a:prstGeom prst="rect">
            <a:avLst/>
          </a:prstGeom>
          <a:noFill/>
        </p:spPr>
      </p:pic>
      <p:pic>
        <p:nvPicPr>
          <p:cNvPr id="14343" name="Picture 7" descr="L:\пасха\0_55302_b9f23989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175908">
            <a:off x="602446" y="-98841"/>
            <a:ext cx="1622424" cy="2317748"/>
          </a:xfrm>
          <a:prstGeom prst="rect">
            <a:avLst/>
          </a:prstGeom>
          <a:noFill/>
        </p:spPr>
      </p:pic>
      <p:pic>
        <p:nvPicPr>
          <p:cNvPr id="14" name="Picture 9" descr="L:\пасха\0_55339_9951fe54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4132910"/>
            <a:ext cx="1792210" cy="2551410"/>
          </a:xfrm>
          <a:prstGeom prst="rect">
            <a:avLst/>
          </a:prstGeom>
          <a:noFill/>
        </p:spPr>
      </p:pic>
      <p:pic>
        <p:nvPicPr>
          <p:cNvPr id="11" name="Picture 3" descr="L:\пасха\0_61bb0_627a95a_M.jp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0596" y="582841"/>
            <a:ext cx="2928958" cy="3646006"/>
          </a:xfrm>
          <a:prstGeom prst="rect">
            <a:avLst/>
          </a:prstGeom>
          <a:noFill/>
        </p:spPr>
      </p:pic>
      <p:pic>
        <p:nvPicPr>
          <p:cNvPr id="13" name="Picture 8" descr="L:\пасха\0_55338_b6b681f6_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13658" y="2122873"/>
            <a:ext cx="1494483" cy="2212228"/>
          </a:xfrm>
          <a:prstGeom prst="rect">
            <a:avLst/>
          </a:prstGeom>
          <a:noFill/>
        </p:spPr>
      </p:pic>
      <p:pic>
        <p:nvPicPr>
          <p:cNvPr id="4098" name="Picture 2" descr="L:\пасха\0_61bba_43b07f6c_M.jp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00760" y="2143116"/>
            <a:ext cx="1643064" cy="219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8000">
              <a:schemeClr val="tx2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4186238" cy="1543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b="1" i="1" dirty="0" smtClean="0">
                <a:solidFill>
                  <a:srgbClr val="7030A0"/>
                </a:solidFill>
              </a:rPr>
              <a:t>Солнышко встало В полях за рекою.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Утро настало уже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голубое</a:t>
            </a:r>
            <a:r>
              <a:rPr lang="ru-RU" sz="1600" b="1" i="1" dirty="0" smtClean="0">
                <a:solidFill>
                  <a:srgbClr val="7030A0"/>
                </a:solidFill>
              </a:rPr>
              <a:t>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Птицы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щебечут,в</a:t>
            </a:r>
            <a:r>
              <a:rPr lang="ru-RU" sz="1600" b="1" i="1" dirty="0" smtClean="0">
                <a:solidFill>
                  <a:srgbClr val="7030A0"/>
                </a:solidFill>
              </a:rPr>
              <a:t> одном упоенье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Славят Христа за Его Воскресенье!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Дети, вы также Прославьте Иисуса.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 то утро расторг он смертные узы!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L:\пасха\0_5a221_1bff65b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169576" cy="4740272"/>
          </a:xfrm>
          <a:prstGeom prst="rect">
            <a:avLst/>
          </a:prstGeom>
          <a:noFill/>
        </p:spPr>
      </p:pic>
      <p:pic>
        <p:nvPicPr>
          <p:cNvPr id="5" name="Picture 5" descr="L:\пасха\0_5a21c_991e2c0a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4036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100" b="1" i="1" dirty="0" smtClean="0">
                <a:solidFill>
                  <a:srgbClr val="7030A0"/>
                </a:solidFill>
              </a:rPr>
              <a:t>Пасху радостно встречаем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И поем: - "Христос воскрес!"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Мы все дружно отвечаем: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"Он во истину воскрес!"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Чередой проходят годы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Под лазурностью небес.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И поют везде народы: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"Он воистину воскрес!"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Всюду радость и </a:t>
            </a:r>
            <a:r>
              <a:rPr lang="ru-RU" sz="2100" b="1" i="1" dirty="0" err="1" smtClean="0">
                <a:solidFill>
                  <a:srgbClr val="7030A0"/>
                </a:solidFill>
              </a:rPr>
              <a:t>обьятья</a:t>
            </a:r>
            <a:r>
              <a:rPr lang="ru-RU" sz="2100" b="1" i="1" dirty="0" smtClean="0">
                <a:solidFill>
                  <a:srgbClr val="7030A0"/>
                </a:solidFill>
              </a:rPr>
              <a:t>: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"Брат, сестра, Христос воскрес!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Ад разрушен, нет проклятья: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r>
              <a:rPr lang="ru-RU" sz="2100" b="1" i="1" dirty="0" smtClean="0">
                <a:solidFill>
                  <a:srgbClr val="7030A0"/>
                </a:solidFill>
              </a:rPr>
              <a:t>Он воистину воскрес!"</a:t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endParaRPr lang="ru-RU" sz="21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 descr="L:\пасха\0_5a240_9e4447ab_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7429520" cy="4933200"/>
          </a:xfrm>
          <a:prstGeom prst="rect">
            <a:avLst/>
          </a:prstGeom>
          <a:noFill/>
        </p:spPr>
      </p:pic>
      <p:pic>
        <p:nvPicPr>
          <p:cNvPr id="4" name="Picture 2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166814" cy="151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52"/>
            <a:ext cx="4038600" cy="14001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rgbClr val="7030A0"/>
                </a:solidFill>
              </a:rPr>
              <a:t>Сегодня ярче светит солнце,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7030A0"/>
                </a:solidFill>
              </a:rPr>
              <a:t>Сильнее ветер бьёт в оконце,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7030A0"/>
                </a:solidFill>
              </a:rPr>
              <a:t>И крик несётся до небес: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7030A0"/>
                </a:solidFill>
              </a:rPr>
              <a:t>«Христос воистину Воскрес!»</a:t>
            </a:r>
          </a:p>
          <a:p>
            <a:endParaRPr lang="ru-RU" sz="4200" b="1" i="1" dirty="0">
              <a:solidFill>
                <a:srgbClr val="7030A0"/>
              </a:solidFill>
            </a:endParaRPr>
          </a:p>
        </p:txBody>
      </p:sp>
      <p:pic>
        <p:nvPicPr>
          <p:cNvPr id="6" name="Picture 12" descr="L:\пасха\1240066164_099_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571612"/>
            <a:ext cx="6286544" cy="5117246"/>
          </a:xfrm>
          <a:prstGeom prst="rect">
            <a:avLst/>
          </a:prstGeom>
          <a:noFill/>
        </p:spPr>
      </p:pic>
      <p:pic>
        <p:nvPicPr>
          <p:cNvPr id="5" name="Picture 11" descr="L:\пасха\92256140ac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75156">
            <a:off x="464712" y="379026"/>
            <a:ext cx="4333285" cy="3219047"/>
          </a:xfrm>
          <a:prstGeom prst="rect">
            <a:avLst/>
          </a:prstGeom>
          <a:noFill/>
        </p:spPr>
      </p:pic>
      <p:pic>
        <p:nvPicPr>
          <p:cNvPr id="7" name="Picture 2" descr="L:\пасха\009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643182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L:\пасха\00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85728"/>
            <a:ext cx="1593617" cy="2071702"/>
          </a:xfrm>
          <a:prstGeom prst="rect">
            <a:avLst/>
          </a:prstGeom>
          <a:noFill/>
        </p:spPr>
      </p:pic>
      <p:pic>
        <p:nvPicPr>
          <p:cNvPr id="8" name="Picture 4" descr="L:\пасха\0_4b97b_318d516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686300" cy="6348413"/>
          </a:xfrm>
          <a:prstGeom prst="rect">
            <a:avLst/>
          </a:prstGeom>
          <a:noFill/>
        </p:spPr>
      </p:pic>
      <p:pic>
        <p:nvPicPr>
          <p:cNvPr id="9" name="Picture 2" descr="J:\пасха\0_54f12_9c90b2b7_XL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500694" y="1714488"/>
            <a:ext cx="29289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L:\пасха\0_507c4_4b9e722f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500594" cy="3251679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Автор: Фролова </a:t>
            </a:r>
            <a:r>
              <a:rPr lang="ru-RU" sz="2000" b="1" i="1" smtClean="0">
                <a:solidFill>
                  <a:srgbClr val="FF0000"/>
                </a:solidFill>
              </a:rPr>
              <a:t>Мария Владимировна( </a:t>
            </a:r>
            <a:r>
              <a:rPr lang="ru-RU" sz="2000" b="1" i="1" dirty="0" smtClean="0">
                <a:solidFill>
                  <a:srgbClr val="FF0000"/>
                </a:solidFill>
              </a:rPr>
              <a:t>для среднего старшего возраста)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Источник: </a:t>
            </a:r>
          </a:p>
          <a:p>
            <a:pPr>
              <a:buNone/>
            </a:pPr>
            <a:r>
              <a:rPr lang="en-US" sz="1800" dirty="0" smtClean="0"/>
              <a:t>http%3A%2F%2Fi038.radikal.ru%2F1104%2F09%2Fbef233d05d79t.jpg</a:t>
            </a:r>
            <a:endParaRPr lang="ru-RU" sz="1800" dirty="0" smtClean="0"/>
          </a:p>
          <a:p>
            <a:pPr>
              <a:buNone/>
            </a:pPr>
            <a:r>
              <a:rPr lang="en-US" sz="1600" dirty="0" smtClean="0"/>
              <a:t>http%3A%2F%2Fxxlsite.narod.ru%2Fi%2Fpasxa%2F029.gif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http%3A%2F%2Fmelochi-jizni.ru%2F_ph%2F26%2F2%2F77200412.gif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http%3A%2F%2Fi032.radikal.ru%2F1103%2F66%2Fa1022b86f53a.jpg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http%3A%2F%2Flananes.files.wordpress.com%2F2009%2F04%2F342.jpg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http%3A%2F%2Fimg-fotki.yandex.ru%2Fget%2F5605%2Fnatali73123.1f3%2F0_4b995_6f491a06_M.jpg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http%3A%2F%2Fwww.cirota.ru%2Fforum%2Fimages%2F69%2F69702.jpeg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http://golgofa.kiev.ua/menu/poetry/christian-poetry/489.html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http://mirstihoff.ru/4897-o-hriste.html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5"/>
              </a:rPr>
              <a:t>http://www.kopilochka.net.ru/SUNDAY/POEMS/k_p06-2.php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6"/>
              </a:rPr>
              <a:t>http://kladraz.ru/prazdniki/drugie-prazdniki/pasha-istorija-pashi-dlja-detei.html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http%3A%2F%2Fwww.art-apple.ru%2Falbums%2Fuserpics%2F10001%2Fangels.jpg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пасха\0_4d927_b3269f25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929322" cy="5905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Пасха считается главным христианским праздником, поводом для которого стали спасительные страдания и воскресение Иисуса Христа.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Что означает слово "Пасха"? Слово произошло от древнееврейского - "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прехождение</a:t>
            </a:r>
            <a:r>
              <a:rPr lang="ru-RU" sz="1600" b="1" i="1" dirty="0" smtClean="0">
                <a:solidFill>
                  <a:srgbClr val="7030A0"/>
                </a:solidFill>
              </a:rPr>
              <a:t>".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L:\пасха\0_5a1b9_32079a66_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857364"/>
            <a:ext cx="27336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:\пасха\0_5a1cf_f204384a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51330"/>
            <a:ext cx="6072230" cy="63066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214290"/>
            <a:ext cx="4186238" cy="47863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b="1" i="1" dirty="0" smtClean="0">
                <a:solidFill>
                  <a:srgbClr val="7030A0"/>
                </a:solidFill>
              </a:rPr>
              <a:t>Сын Божий пришёл в этот мир, чтобы спасти людей. Он проповедовал Любовь и Царство Небесное, создавал много чудес, исцелял и воскрешал людей. Вы же помните рождественскую историю? Появлению Христа многие радовались. Но были и те, которые не верили в его святость. Они старались помешать Иисусу рассказывать о Царстве Бога.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900486" cy="36147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600" b="1" i="1" dirty="0" smtClean="0">
                <a:solidFill>
                  <a:srgbClr val="7030A0"/>
                </a:solidFill>
              </a:rPr>
              <a:t>Среди вождей того времени было много таких, которые ненавидели Христа и желали от Него избавиться. Иуда, один из учеников Господа, решил передать Христа этим злым людям. Он подошёл к своему Учителю и поцеловал Его. Это был знак. Иисуса немедленно взяли под стражу. А Иуда за это получил 30 серебряных монет. Таким образом, он продал своего Учителя.</a:t>
            </a:r>
          </a:p>
          <a:p>
            <a:endParaRPr lang="ru-RU" dirty="0"/>
          </a:p>
        </p:txBody>
      </p:sp>
      <p:pic>
        <p:nvPicPr>
          <p:cNvPr id="4" name="Picture 2" descr="L:\пасха\0_7928d_1d9fd1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5"/>
            <a:ext cx="4680356" cy="624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асха\6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46617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428604"/>
            <a:ext cx="2357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Бичом нещадно палачи хлестали: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Лохмотьями на Нём свисает плоть,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Смеялись дерзко,  в слепоте не знали,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Что перед ними Царь, господ Господь.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асха\0_5a22f_62d4359d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26" cy="67722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322" y="571480"/>
            <a:ext cx="2786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Путь крестный долог — черни зрелищ  нужно,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Ведут Христа по улицам вперед...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Кровь льется с потом, дышит Он натужно,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А за спиной народ Его клянёт.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Упал... Поднялся: «Отче, дай терпенья!» -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Саднит всё тело, изнемог Христос...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:\пасха\iisus_neset_kr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643734" cy="49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657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Весть, что люди стали мучить Бога, К нам на север принесли грачи... Потемнели хвойные трущобы, Тихие заплакали ключи... На буграх каменья обнажили Лысины, покрытые в мороз... И на камни стали падать слезы Злой зимой очищенных берез. 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:\пасха\0_5a22e_35e9bdee_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2190566" cy="4525963"/>
          </a:xfrm>
          <a:prstGeom prst="rect">
            <a:avLst/>
          </a:prstGeom>
          <a:noFill/>
        </p:spPr>
      </p:pic>
      <p:pic>
        <p:nvPicPr>
          <p:cNvPr id="5" name="Picture 2" descr="L:\пасха\0_5a233_e236227a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965243" cy="5175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214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И другие вести, горше первой, Принесли скворцы в лесную глушь: На кресте распятый, всех прощая, Умер Бог, Спаситель наших душ. От таких вестей сгустились тучи, Воздух бурным зашумел дождем... Поднялись - морями стали реки И в горах пронесся первый гром. 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757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ПАСХА</vt:lpstr>
      <vt:lpstr>Христос воскрес! Христос воскрес! Сияет солнышко с небес! Зазеленел уж темный лес, Христос воистину воскрес! Пришла весна - пора чудес, Журчит родник - Христос воскрес! Светлее в мире нет словес - "Воистину Христос воскрес!«  </vt:lpstr>
      <vt:lpstr>Пасха считается главным христианским праздником, поводом для которого стали спасительные страдания и воскресение Иисуса Христа.  Что означает слово "Пасха"? Слово произошло от древнееврейского - "прехождение".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Вражда исчезла,  И страх исчез,  Нет больше злобы –  Христос Воскрес!  Как дивны звуки  Святых словес,  В которых слышно:  Христос Воскрес!  </vt:lpstr>
      <vt:lpstr>Земля и солнце,  Поля и лес –  Все славят Бога:  Христос Воскрес!  В улыбке синих  Живых небес  Все та же радость:  Христос Воскрес!  </vt:lpstr>
      <vt:lpstr>Слайд 17</vt:lpstr>
      <vt:lpstr>В день Светлой Пасхи полагалось угощать всех встречных яйцами и приветствовать их словами "Христос Воскрес!", в ответ принято так же дать угощение и сказать "Воистину Воскрес!"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2013-03-03T09:50:24Z</dcterms:created>
  <dcterms:modified xsi:type="dcterms:W3CDTF">2013-06-27T14:10:56Z</dcterms:modified>
</cp:coreProperties>
</file>