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3F37D5-474D-46F6-A2F5-16B73B95D3D3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8229600" cy="294776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     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дошкольное образовательное учреждение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31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вида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 приоритетным осуществлением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деятельности по художественно-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эстетическому направлению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развития воспитанников № 3 «Ласточка»</a:t>
            </a:r>
            <a:endParaRPr lang="ru-RU" sz="31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Д.И « Угадай по описанию»</a:t>
            </a:r>
            <a:endParaRPr lang="ru-RU" sz="3200" dirty="0"/>
          </a:p>
        </p:txBody>
      </p:sp>
      <p:pic>
        <p:nvPicPr>
          <p:cNvPr id="22530" name="Picture 2" descr="C:\Documents and Settings\1\Рабочий стол\Новая папка (4)\P2100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486400" cy="11763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Рисуем лук</a:t>
            </a:r>
            <a:endParaRPr lang="ru-RU" sz="3200" dirty="0">
              <a:latin typeface="+mn-lt"/>
            </a:endParaRPr>
          </a:p>
        </p:txBody>
      </p:sp>
      <p:pic>
        <p:nvPicPr>
          <p:cNvPr id="23554" name="Picture 2" descr="C:\Documents and Settings\1\Рабочий стол\Новая папка (4)\P2180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Раскрашивание лука</a:t>
            </a:r>
            <a:endParaRPr lang="ru-RU" sz="3200" dirty="0"/>
          </a:p>
        </p:txBody>
      </p:sp>
      <p:pic>
        <p:nvPicPr>
          <p:cNvPr id="24578" name="Picture 2" descr="C:\Documents and Settings\1\Рабочий стол\Новая папка (4)\P21800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03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Наши работы</a:t>
            </a:r>
            <a:endParaRPr lang="ru-RU" sz="3200" dirty="0">
              <a:latin typeface="+mn-lt"/>
            </a:endParaRPr>
          </a:p>
        </p:txBody>
      </p:sp>
      <p:pic>
        <p:nvPicPr>
          <p:cNvPr id="25602" name="Picture 2" descr="C:\Documents and Settings\1\Рабочий стол\Новая папка (4)\P21800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6626" name="Picture 2" descr="C:\Documents and Settings\1\Рабочий стол\Новая папка (4)\P21900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819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7650" name="Picture 2" descr="C:\Documents and Settings\1\Рабочий стол\Новая папка (4)\P21900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857375" y="1785938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486400" cy="8905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8674" name="Picture 2" descr="C:\Documents and Settings\1\Рабочий стол\Новая папка (4)\P21900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59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Поливаем лучок</a:t>
            </a:r>
            <a:endParaRPr lang="ru-RU" sz="3200" dirty="0">
              <a:latin typeface="+mn-lt"/>
            </a:endParaRPr>
          </a:p>
        </p:txBody>
      </p:sp>
      <p:pic>
        <p:nvPicPr>
          <p:cNvPr id="29698" name="Picture 2" descr="C:\Documents and Settings\1\Рабочий стол\Новая папка (4)\P21901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59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Слепили лучок</a:t>
            </a:r>
            <a:endParaRPr lang="ru-RU" sz="3200" dirty="0">
              <a:latin typeface="+mn-lt"/>
            </a:endParaRPr>
          </a:p>
        </p:txBody>
      </p:sp>
      <p:pic>
        <p:nvPicPr>
          <p:cNvPr id="30722" name="Picture 2" descr="C:\Documents and Settings\1\Рабочий стол\Новая папка (4)\P22001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Дегустация лука</a:t>
            </a:r>
            <a:endParaRPr lang="ru-RU" sz="3200" dirty="0"/>
          </a:p>
        </p:txBody>
      </p:sp>
      <p:pic>
        <p:nvPicPr>
          <p:cNvPr id="31746" name="Picture 2" descr="C:\Documents and Settings\1\Рабочий стол\Новая папка (4)\P31001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964488" cy="5526376"/>
          </a:xfrm>
        </p:spPr>
        <p:txBody>
          <a:bodyPr>
            <a:normAutofit fontScale="92500" lnSpcReduction="10000"/>
          </a:bodyPr>
          <a:lstStyle/>
          <a:p>
            <a:endParaRPr lang="ru-RU" sz="4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b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и проектная 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endParaRPr lang="ru-RU" sz="4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Выполнили: Мансурова О.А.- воспитатель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Иванова М.В.- воспитатель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143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Альбом наблюдения</a:t>
            </a:r>
            <a:endParaRPr lang="ru-RU" sz="32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Documents and Settings\1\Рабочий стол\Новая папка (4)\P31001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Посадка лука</a:t>
            </a:r>
            <a:endParaRPr lang="ru-RU" sz="3600" dirty="0">
              <a:latin typeface="+mn-lt"/>
            </a:endParaRPr>
          </a:p>
        </p:txBody>
      </p:sp>
      <p:pic>
        <p:nvPicPr>
          <p:cNvPr id="33794" name="Picture 2" descr="C:\Documents and Settings\1\Рабочий стол\Новая папка (4)\P31001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620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Первые всходы нашего лучка</a:t>
            </a:r>
            <a:endParaRPr lang="ru-RU" sz="3200" dirty="0">
              <a:latin typeface="+mn-lt"/>
            </a:endParaRPr>
          </a:p>
        </p:txBody>
      </p:sp>
      <p:pic>
        <p:nvPicPr>
          <p:cNvPr id="34819" name="Picture 3" descr="C:\Documents and Settings\1\Рабочий стол\Новая папка (4)\P31001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2296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внимание ! 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961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56792"/>
            <a:ext cx="8043890" cy="4801166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Развитие первоначальных экологических представлений у детей   посредством создания мини-огорода на окне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00808"/>
            <a:ext cx="8258204" cy="4871464"/>
          </a:xfrm>
        </p:spPr>
        <p:txBody>
          <a:bodyPr>
            <a:noAutofit/>
          </a:bodyPr>
          <a:lstStyle/>
          <a:p>
            <a:pPr marL="530352" indent="-457200"/>
            <a:r>
              <a:rPr lang="ru-RU" sz="3200" dirty="0" smtClean="0">
                <a:cs typeface="Times New Roman" pitchFamily="18" charset="0"/>
              </a:rPr>
              <a:t>1. Создать </a:t>
            </a:r>
            <a:r>
              <a:rPr lang="ru-RU" sz="3200" dirty="0" smtClean="0">
                <a:cs typeface="Times New Roman" pitchFamily="18" charset="0"/>
              </a:rPr>
              <a:t>условия для обогащения детей знаниями об окружающем мире через проектную деятельность</a:t>
            </a:r>
          </a:p>
          <a:p>
            <a:pPr marL="530352" lvl="0" indent="-457200"/>
            <a:r>
              <a:rPr lang="ru-RU" sz="3200" dirty="0" smtClean="0"/>
              <a:t>2. Развивать </a:t>
            </a:r>
            <a:r>
              <a:rPr lang="ru-RU" sz="3200" dirty="0" smtClean="0"/>
              <a:t>чувство ответственности за благополучное состояние растений (полив, взрыхление, прополка сорняков)</a:t>
            </a:r>
          </a:p>
          <a:p>
            <a:pPr lvl="0"/>
            <a:r>
              <a:rPr lang="ru-RU" sz="3200" dirty="0" smtClean="0"/>
              <a:t>3.</a:t>
            </a:r>
            <a:r>
              <a:rPr lang="ru-RU" sz="3200" dirty="0" smtClean="0"/>
              <a:t> Воспитывать </a:t>
            </a:r>
            <a:r>
              <a:rPr lang="ru-RU" sz="3200" dirty="0" smtClean="0"/>
              <a:t>уважение к  труду, бережное отношение к его результатам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marL="530352" indent="-457200">
              <a:buAutoNum type="arabicPeriod"/>
            </a:pPr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Этапы проекта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i="1" u="sng" dirty="0" smtClean="0">
                <a:solidFill>
                  <a:schemeClr val="bg1"/>
                </a:solidFill>
              </a:rPr>
              <a:t>1 Этап – подготовительный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1. Создание условий для проекта «Огород на подоконнике»</a:t>
            </a:r>
          </a:p>
          <a:p>
            <a:r>
              <a:rPr lang="ru-RU" dirty="0" smtClean="0"/>
              <a:t>2. Изучение методических пособий и литературы по теме</a:t>
            </a:r>
          </a:p>
          <a:p>
            <a:r>
              <a:rPr lang="ru-RU" dirty="0" smtClean="0"/>
              <a:t>3. Подбор художественной литературы (пословицы, стихи, загадки, игры)</a:t>
            </a:r>
          </a:p>
          <a:p>
            <a:r>
              <a:rPr lang="ru-RU" dirty="0" smtClean="0"/>
              <a:t>4. Обсуждение с родителями на тему: «Участвуем в проекте «Огород на подоконнике»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bg1"/>
                </a:solidFill>
              </a:rPr>
              <a:t>2 Этап – основной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1. НОД</a:t>
            </a:r>
          </a:p>
          <a:p>
            <a:r>
              <a:rPr lang="ru-RU" dirty="0" smtClean="0"/>
              <a:t>2. Беседы</a:t>
            </a:r>
          </a:p>
          <a:p>
            <a:r>
              <a:rPr lang="ru-RU" dirty="0" smtClean="0"/>
              <a:t>3. Рассматривание картин, иллюстраций</a:t>
            </a:r>
          </a:p>
          <a:p>
            <a:r>
              <a:rPr lang="ru-RU" dirty="0" smtClean="0"/>
              <a:t>4. Чтение художественной литературы</a:t>
            </a:r>
          </a:p>
          <a:p>
            <a:r>
              <a:rPr lang="ru-RU" dirty="0" smtClean="0"/>
              <a:t>5. Дидактические игры</a:t>
            </a:r>
          </a:p>
          <a:p>
            <a:r>
              <a:rPr lang="ru-RU" dirty="0" smtClean="0"/>
              <a:t>6. Художественное творчество (лепка, аппликация, рисование, раскрашивание)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3 Этап – заключительный.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Анализ и обобщение результатов, полученных в процессе познавательно-исследовательской деятельности детей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4 Этап - презентационный: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- Фоторепортаж «Как мы сажаем и ухаживаем за растениями»</a:t>
            </a:r>
          </a:p>
          <a:p>
            <a:r>
              <a:rPr lang="ru-RU" dirty="0" smtClean="0"/>
              <a:t>- Выставка детских рисунков, поделок из пластилина, связанных с тематикой проекта</a:t>
            </a:r>
          </a:p>
          <a:p>
            <a:r>
              <a:rPr lang="ru-RU" dirty="0" smtClean="0"/>
              <a:t>- Презентация фотоальбома «Огород на подоконнике»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5486400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Беседа об овощах</a:t>
            </a:r>
            <a:endParaRPr lang="ru-RU" sz="3200" dirty="0">
              <a:latin typeface="+mn-lt"/>
            </a:endParaRPr>
          </a:p>
        </p:txBody>
      </p:sp>
      <p:pic>
        <p:nvPicPr>
          <p:cNvPr id="20482" name="Picture 2" descr="C:\Documents and Settings\1\Рабочий стол\Новая папка (4)\P2100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334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Пальчиковая гимнастика</a:t>
            </a:r>
            <a:endParaRPr lang="ru-RU" sz="3200" dirty="0">
              <a:latin typeface="+mn-lt"/>
            </a:endParaRPr>
          </a:p>
        </p:txBody>
      </p:sp>
      <p:pic>
        <p:nvPicPr>
          <p:cNvPr id="21506" name="Picture 2" descr="C:\Documents and Settings\1\Рабочий стол\Новая папка (4)\P210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248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    Муниципальное бюджетное           дошкольное образовательное учреждение  детский сад общеразвивающего вида  с приоритетным осуществлением     деятельности по художественно-     эстетическому направлению  развития воспитанников № 3 «Ласточка»</vt:lpstr>
      <vt:lpstr>Слайд 2</vt:lpstr>
      <vt:lpstr> Цель:</vt:lpstr>
      <vt:lpstr>Задачи:</vt:lpstr>
      <vt:lpstr>Этапы проекта</vt:lpstr>
      <vt:lpstr>Слайд 6</vt:lpstr>
      <vt:lpstr>Слайд 7</vt:lpstr>
      <vt:lpstr>Беседа об овощах</vt:lpstr>
      <vt:lpstr>Пальчиковая гимнастика</vt:lpstr>
      <vt:lpstr>Д.И « Угадай по описанию»</vt:lpstr>
      <vt:lpstr>Рисуем лук</vt:lpstr>
      <vt:lpstr>Раскрашивание лука</vt:lpstr>
      <vt:lpstr>Наши работы</vt:lpstr>
      <vt:lpstr>Посадка лука</vt:lpstr>
      <vt:lpstr>Посадка лука</vt:lpstr>
      <vt:lpstr>Посадка лука</vt:lpstr>
      <vt:lpstr>Поливаем лучок</vt:lpstr>
      <vt:lpstr>Слепили лучок</vt:lpstr>
      <vt:lpstr>Дегустация лука</vt:lpstr>
      <vt:lpstr>Альбом наблюдения</vt:lpstr>
      <vt:lpstr>Посадка лука</vt:lpstr>
      <vt:lpstr>Первые всходы нашего лучка</vt:lpstr>
      <vt:lpstr> Спасибо за                         внимание !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38</cp:revision>
  <dcterms:created xsi:type="dcterms:W3CDTF">2016-04-19T01:39:48Z</dcterms:created>
  <dcterms:modified xsi:type="dcterms:W3CDTF">2017-05-11T07:59:39Z</dcterms:modified>
</cp:coreProperties>
</file>