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17"/>
  </p:notesMasterIdLst>
  <p:handoutMasterIdLst>
    <p:handoutMasterId r:id="rId18"/>
  </p:handoutMasterIdLst>
  <p:sldIdLst>
    <p:sldId id="258" r:id="rId2"/>
    <p:sldId id="300" r:id="rId3"/>
    <p:sldId id="302" r:id="rId4"/>
    <p:sldId id="303" r:id="rId5"/>
    <p:sldId id="310" r:id="rId6"/>
    <p:sldId id="309" r:id="rId7"/>
    <p:sldId id="313" r:id="rId8"/>
    <p:sldId id="314" r:id="rId9"/>
    <p:sldId id="319" r:id="rId10"/>
    <p:sldId id="311" r:id="rId11"/>
    <p:sldId id="312" r:id="rId12"/>
    <p:sldId id="316" r:id="rId13"/>
    <p:sldId id="318" r:id="rId14"/>
    <p:sldId id="308" r:id="rId15"/>
    <p:sldId id="321" r:id="rId16"/>
  </p:sldIdLst>
  <p:sldSz cx="12801600" cy="9601200" type="A3"/>
  <p:notesSz cx="9928225" cy="6797675"/>
  <p:defaultTextStyle>
    <a:defPPr>
      <a:defRPr lang="ru-RU"/>
    </a:defPPr>
    <a:lvl1pPr algn="l" rtl="0" fontAlgn="base">
      <a:spcBef>
        <a:spcPct val="0"/>
      </a:spcBef>
      <a:spcAft>
        <a:spcPct val="0"/>
      </a:spcAft>
      <a:defRPr sz="2500" kern="1200">
        <a:solidFill>
          <a:schemeClr val="tx1"/>
        </a:solidFill>
        <a:latin typeface="Arial" charset="0"/>
        <a:ea typeface="+mn-ea"/>
        <a:cs typeface="+mn-cs"/>
      </a:defRPr>
    </a:lvl1pPr>
    <a:lvl2pPr marL="457200" algn="l" rtl="0" fontAlgn="base">
      <a:spcBef>
        <a:spcPct val="0"/>
      </a:spcBef>
      <a:spcAft>
        <a:spcPct val="0"/>
      </a:spcAft>
      <a:defRPr sz="2500" kern="1200">
        <a:solidFill>
          <a:schemeClr val="tx1"/>
        </a:solidFill>
        <a:latin typeface="Arial" charset="0"/>
        <a:ea typeface="+mn-ea"/>
        <a:cs typeface="+mn-cs"/>
      </a:defRPr>
    </a:lvl2pPr>
    <a:lvl3pPr marL="914400" algn="l" rtl="0" fontAlgn="base">
      <a:spcBef>
        <a:spcPct val="0"/>
      </a:spcBef>
      <a:spcAft>
        <a:spcPct val="0"/>
      </a:spcAft>
      <a:defRPr sz="2500" kern="1200">
        <a:solidFill>
          <a:schemeClr val="tx1"/>
        </a:solidFill>
        <a:latin typeface="Arial" charset="0"/>
        <a:ea typeface="+mn-ea"/>
        <a:cs typeface="+mn-cs"/>
      </a:defRPr>
    </a:lvl3pPr>
    <a:lvl4pPr marL="1371600" algn="l" rtl="0" fontAlgn="base">
      <a:spcBef>
        <a:spcPct val="0"/>
      </a:spcBef>
      <a:spcAft>
        <a:spcPct val="0"/>
      </a:spcAft>
      <a:defRPr sz="2500" kern="1200">
        <a:solidFill>
          <a:schemeClr val="tx1"/>
        </a:solidFill>
        <a:latin typeface="Arial" charset="0"/>
        <a:ea typeface="+mn-ea"/>
        <a:cs typeface="+mn-cs"/>
      </a:defRPr>
    </a:lvl4pPr>
    <a:lvl5pPr marL="1828800" algn="l" rtl="0" fontAlgn="base">
      <a:spcBef>
        <a:spcPct val="0"/>
      </a:spcBef>
      <a:spcAft>
        <a:spcPct val="0"/>
      </a:spcAft>
      <a:defRPr sz="2500" kern="1200">
        <a:solidFill>
          <a:schemeClr val="tx1"/>
        </a:solidFill>
        <a:latin typeface="Arial" charset="0"/>
        <a:ea typeface="+mn-ea"/>
        <a:cs typeface="+mn-cs"/>
      </a:defRPr>
    </a:lvl5pPr>
    <a:lvl6pPr marL="2286000" algn="l" defTabSz="914400" rtl="0" eaLnBrk="1" latinLnBrk="0" hangingPunct="1">
      <a:defRPr sz="2500" kern="1200">
        <a:solidFill>
          <a:schemeClr val="tx1"/>
        </a:solidFill>
        <a:latin typeface="Arial" charset="0"/>
        <a:ea typeface="+mn-ea"/>
        <a:cs typeface="+mn-cs"/>
      </a:defRPr>
    </a:lvl6pPr>
    <a:lvl7pPr marL="2743200" algn="l" defTabSz="914400" rtl="0" eaLnBrk="1" latinLnBrk="0" hangingPunct="1">
      <a:defRPr sz="2500" kern="1200">
        <a:solidFill>
          <a:schemeClr val="tx1"/>
        </a:solidFill>
        <a:latin typeface="Arial" charset="0"/>
        <a:ea typeface="+mn-ea"/>
        <a:cs typeface="+mn-cs"/>
      </a:defRPr>
    </a:lvl7pPr>
    <a:lvl8pPr marL="3200400" algn="l" defTabSz="914400" rtl="0" eaLnBrk="1" latinLnBrk="0" hangingPunct="1">
      <a:defRPr sz="2500" kern="1200">
        <a:solidFill>
          <a:schemeClr val="tx1"/>
        </a:solidFill>
        <a:latin typeface="Arial" charset="0"/>
        <a:ea typeface="+mn-ea"/>
        <a:cs typeface="+mn-cs"/>
      </a:defRPr>
    </a:lvl8pPr>
    <a:lvl9pPr marL="3657600" algn="l" defTabSz="914400" rtl="0" eaLnBrk="1" latinLnBrk="0" hangingPunct="1">
      <a:defRPr sz="25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3024">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2" d="100"/>
          <a:sy n="62" d="100"/>
        </p:scale>
        <p:origin x="-1464" y="-96"/>
      </p:cViewPr>
      <p:guideLst>
        <p:guide orient="horz" pos="3024"/>
        <p:guide pos="4032"/>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4301917" cy="3398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568" tIns="47783" rIns="95568" bIns="47783" numCol="1" anchor="t" anchorCtr="0" compatLnSpc="1">
            <a:prstTxWarp prst="textNoShape">
              <a:avLst/>
            </a:prstTxWarp>
          </a:bodyPr>
          <a:lstStyle>
            <a:lvl1pPr defTabSz="955935">
              <a:defRPr sz="1200"/>
            </a:lvl1pPr>
          </a:lstStyle>
          <a:p>
            <a:endParaRPr lang="ru-RU"/>
          </a:p>
        </p:txBody>
      </p:sp>
      <p:sp>
        <p:nvSpPr>
          <p:cNvPr id="35843" name="Rectangle 3"/>
          <p:cNvSpPr>
            <a:spLocks noGrp="1" noChangeArrowheads="1"/>
          </p:cNvSpPr>
          <p:nvPr>
            <p:ph type="dt" sz="quarter" idx="1"/>
          </p:nvPr>
        </p:nvSpPr>
        <p:spPr bwMode="auto">
          <a:xfrm>
            <a:off x="5623164" y="0"/>
            <a:ext cx="4303490" cy="3398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568" tIns="47783" rIns="95568" bIns="47783" numCol="1" anchor="t" anchorCtr="0" compatLnSpc="1">
            <a:prstTxWarp prst="textNoShape">
              <a:avLst/>
            </a:prstTxWarp>
          </a:bodyPr>
          <a:lstStyle>
            <a:lvl1pPr algn="r" defTabSz="955935">
              <a:defRPr sz="1200"/>
            </a:lvl1pPr>
          </a:lstStyle>
          <a:p>
            <a:endParaRPr lang="ru-RU"/>
          </a:p>
        </p:txBody>
      </p:sp>
      <p:sp>
        <p:nvSpPr>
          <p:cNvPr id="35844" name="Rectangle 4"/>
          <p:cNvSpPr>
            <a:spLocks noGrp="1" noChangeArrowheads="1"/>
          </p:cNvSpPr>
          <p:nvPr>
            <p:ph type="ftr" sz="quarter" idx="2"/>
          </p:nvPr>
        </p:nvSpPr>
        <p:spPr bwMode="auto">
          <a:xfrm>
            <a:off x="0" y="6456373"/>
            <a:ext cx="4301917" cy="3398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568" tIns="47783" rIns="95568" bIns="47783" numCol="1" anchor="b" anchorCtr="0" compatLnSpc="1">
            <a:prstTxWarp prst="textNoShape">
              <a:avLst/>
            </a:prstTxWarp>
          </a:bodyPr>
          <a:lstStyle>
            <a:lvl1pPr defTabSz="955935">
              <a:defRPr sz="1200"/>
            </a:lvl1pPr>
          </a:lstStyle>
          <a:p>
            <a:endParaRPr lang="ru-RU"/>
          </a:p>
        </p:txBody>
      </p:sp>
      <p:sp>
        <p:nvSpPr>
          <p:cNvPr id="35845" name="Rectangle 5"/>
          <p:cNvSpPr>
            <a:spLocks noGrp="1" noChangeArrowheads="1"/>
          </p:cNvSpPr>
          <p:nvPr>
            <p:ph type="sldNum" sz="quarter" idx="3"/>
          </p:nvPr>
        </p:nvSpPr>
        <p:spPr bwMode="auto">
          <a:xfrm>
            <a:off x="5623164" y="6456373"/>
            <a:ext cx="4303490" cy="3398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568" tIns="47783" rIns="95568" bIns="47783" numCol="1" anchor="b" anchorCtr="0" compatLnSpc="1">
            <a:prstTxWarp prst="textNoShape">
              <a:avLst/>
            </a:prstTxWarp>
          </a:bodyPr>
          <a:lstStyle>
            <a:lvl1pPr algn="r" defTabSz="955935">
              <a:defRPr sz="1200"/>
            </a:lvl1pPr>
          </a:lstStyle>
          <a:p>
            <a:fld id="{2458B7F2-5F46-432A-AE09-0B43479D9A82}" type="slidenum">
              <a:rPr lang="ru-RU"/>
              <a:pPr/>
              <a:t>‹#›</a:t>
            </a:fld>
            <a:endParaRPr lang="ru-RU"/>
          </a:p>
        </p:txBody>
      </p:sp>
    </p:spTree>
    <p:extLst>
      <p:ext uri="{BB962C8B-B14F-4D97-AF65-F5344CB8AC3E}">
        <p14:creationId xmlns:p14="http://schemas.microsoft.com/office/powerpoint/2010/main" xmlns="" val="3118704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4301917" cy="3398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568" tIns="47783" rIns="95568" bIns="47783" numCol="1" anchor="t" anchorCtr="0" compatLnSpc="1">
            <a:prstTxWarp prst="textNoShape">
              <a:avLst/>
            </a:prstTxWarp>
          </a:bodyPr>
          <a:lstStyle>
            <a:lvl1pPr defTabSz="955935">
              <a:defRPr sz="1200"/>
            </a:lvl1pPr>
          </a:lstStyle>
          <a:p>
            <a:endParaRPr lang="ru-RU"/>
          </a:p>
        </p:txBody>
      </p:sp>
      <p:sp>
        <p:nvSpPr>
          <p:cNvPr id="33795" name="Rectangle 3"/>
          <p:cNvSpPr>
            <a:spLocks noGrp="1" noChangeArrowheads="1"/>
          </p:cNvSpPr>
          <p:nvPr>
            <p:ph type="dt" idx="1"/>
          </p:nvPr>
        </p:nvSpPr>
        <p:spPr bwMode="auto">
          <a:xfrm>
            <a:off x="5623164" y="0"/>
            <a:ext cx="4303490" cy="3398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568" tIns="47783" rIns="95568" bIns="47783" numCol="1" anchor="t" anchorCtr="0" compatLnSpc="1">
            <a:prstTxWarp prst="textNoShape">
              <a:avLst/>
            </a:prstTxWarp>
          </a:bodyPr>
          <a:lstStyle>
            <a:lvl1pPr algn="r" defTabSz="955935">
              <a:defRPr sz="1200"/>
            </a:lvl1pPr>
          </a:lstStyle>
          <a:p>
            <a:endParaRPr lang="ru-RU"/>
          </a:p>
        </p:txBody>
      </p:sp>
      <p:sp>
        <p:nvSpPr>
          <p:cNvPr id="33796" name="Rectangle 4"/>
          <p:cNvSpPr>
            <a:spLocks noGrp="1" noRot="1" noChangeAspect="1" noChangeArrowheads="1" noTextEdit="1"/>
          </p:cNvSpPr>
          <p:nvPr>
            <p:ph type="sldImg" idx="2"/>
          </p:nvPr>
        </p:nvSpPr>
        <p:spPr bwMode="auto">
          <a:xfrm>
            <a:off x="3265488" y="509588"/>
            <a:ext cx="3400425" cy="2549525"/>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3797" name="Rectangle 5"/>
          <p:cNvSpPr>
            <a:spLocks noGrp="1" noChangeArrowheads="1"/>
          </p:cNvSpPr>
          <p:nvPr>
            <p:ph type="body" sz="quarter" idx="3"/>
          </p:nvPr>
        </p:nvSpPr>
        <p:spPr bwMode="auto">
          <a:xfrm>
            <a:off x="992510" y="3228560"/>
            <a:ext cx="7943209" cy="30590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568" tIns="47783" rIns="95568" bIns="47783"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3798" name="Rectangle 6"/>
          <p:cNvSpPr>
            <a:spLocks noGrp="1" noChangeArrowheads="1"/>
          </p:cNvSpPr>
          <p:nvPr>
            <p:ph type="ftr" sz="quarter" idx="4"/>
          </p:nvPr>
        </p:nvSpPr>
        <p:spPr bwMode="auto">
          <a:xfrm>
            <a:off x="0" y="6456373"/>
            <a:ext cx="4301917" cy="3398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568" tIns="47783" rIns="95568" bIns="47783" numCol="1" anchor="b" anchorCtr="0" compatLnSpc="1">
            <a:prstTxWarp prst="textNoShape">
              <a:avLst/>
            </a:prstTxWarp>
          </a:bodyPr>
          <a:lstStyle>
            <a:lvl1pPr defTabSz="955935">
              <a:defRPr sz="1200"/>
            </a:lvl1pPr>
          </a:lstStyle>
          <a:p>
            <a:endParaRPr lang="ru-RU"/>
          </a:p>
        </p:txBody>
      </p:sp>
      <p:sp>
        <p:nvSpPr>
          <p:cNvPr id="33799" name="Rectangle 7"/>
          <p:cNvSpPr>
            <a:spLocks noGrp="1" noChangeArrowheads="1"/>
          </p:cNvSpPr>
          <p:nvPr>
            <p:ph type="sldNum" sz="quarter" idx="5"/>
          </p:nvPr>
        </p:nvSpPr>
        <p:spPr bwMode="auto">
          <a:xfrm>
            <a:off x="5623164" y="6456373"/>
            <a:ext cx="4303490" cy="3398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568" tIns="47783" rIns="95568" bIns="47783" numCol="1" anchor="b" anchorCtr="0" compatLnSpc="1">
            <a:prstTxWarp prst="textNoShape">
              <a:avLst/>
            </a:prstTxWarp>
          </a:bodyPr>
          <a:lstStyle>
            <a:lvl1pPr algn="r" defTabSz="955935">
              <a:defRPr sz="1200"/>
            </a:lvl1pPr>
          </a:lstStyle>
          <a:p>
            <a:fld id="{4E6EED0B-E898-4055-8CA6-62D8AEC372C3}" type="slidenum">
              <a:rPr lang="ru-RU"/>
              <a:pPr/>
              <a:t>‹#›</a:t>
            </a:fld>
            <a:endParaRPr lang="ru-RU"/>
          </a:p>
        </p:txBody>
      </p:sp>
    </p:spTree>
    <p:extLst>
      <p:ext uri="{BB962C8B-B14F-4D97-AF65-F5344CB8AC3E}">
        <p14:creationId xmlns:p14="http://schemas.microsoft.com/office/powerpoint/2010/main" xmlns="" val="113518643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E6EED0B-E898-4055-8CA6-62D8AEC372C3}" type="slidenum">
              <a:rPr lang="ru-RU" smtClean="0"/>
              <a:pPr/>
              <a:t>1</a:t>
            </a:fld>
            <a:endParaRPr lang="ru-RU"/>
          </a:p>
        </p:txBody>
      </p:sp>
    </p:spTree>
    <p:extLst>
      <p:ext uri="{BB962C8B-B14F-4D97-AF65-F5344CB8AC3E}">
        <p14:creationId xmlns:p14="http://schemas.microsoft.com/office/powerpoint/2010/main" xmlns="" val="985805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E6EED0B-E898-4055-8CA6-62D8AEC372C3}" type="slidenum">
              <a:rPr lang="ru-RU" smtClean="0"/>
              <a:pPr/>
              <a:t>10</a:t>
            </a:fld>
            <a:endParaRPr lang="ru-RU"/>
          </a:p>
        </p:txBody>
      </p:sp>
    </p:spTree>
    <p:extLst>
      <p:ext uri="{BB962C8B-B14F-4D97-AF65-F5344CB8AC3E}">
        <p14:creationId xmlns:p14="http://schemas.microsoft.com/office/powerpoint/2010/main" xmlns="" val="3303960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E6EED0B-E898-4055-8CA6-62D8AEC372C3}" type="slidenum">
              <a:rPr lang="ru-RU" smtClean="0"/>
              <a:pPr/>
              <a:t>11</a:t>
            </a:fld>
            <a:endParaRPr lang="ru-RU"/>
          </a:p>
        </p:txBody>
      </p:sp>
    </p:spTree>
    <p:extLst>
      <p:ext uri="{BB962C8B-B14F-4D97-AF65-F5344CB8AC3E}">
        <p14:creationId xmlns:p14="http://schemas.microsoft.com/office/powerpoint/2010/main" xmlns="" val="2987735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E6EED0B-E898-4055-8CA6-62D8AEC372C3}" type="slidenum">
              <a:rPr lang="ru-RU" smtClean="0"/>
              <a:pPr/>
              <a:t>12</a:t>
            </a:fld>
            <a:endParaRPr lang="ru-RU"/>
          </a:p>
        </p:txBody>
      </p:sp>
    </p:spTree>
    <p:extLst>
      <p:ext uri="{BB962C8B-B14F-4D97-AF65-F5344CB8AC3E}">
        <p14:creationId xmlns:p14="http://schemas.microsoft.com/office/powerpoint/2010/main" xmlns="" val="1104848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E6EED0B-E898-4055-8CA6-62D8AEC372C3}" type="slidenum">
              <a:rPr lang="ru-RU" smtClean="0"/>
              <a:pPr/>
              <a:t>14</a:t>
            </a:fld>
            <a:endParaRPr lang="ru-RU"/>
          </a:p>
        </p:txBody>
      </p:sp>
    </p:spTree>
    <p:extLst>
      <p:ext uri="{BB962C8B-B14F-4D97-AF65-F5344CB8AC3E}">
        <p14:creationId xmlns:p14="http://schemas.microsoft.com/office/powerpoint/2010/main" xmlns="" val="912253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E6EED0B-E898-4055-8CA6-62D8AEC372C3}" type="slidenum">
              <a:rPr lang="ru-RU" smtClean="0"/>
              <a:pPr/>
              <a:t>15</a:t>
            </a:fld>
            <a:endParaRPr lang="ru-RU"/>
          </a:p>
        </p:txBody>
      </p:sp>
    </p:spTree>
    <p:extLst>
      <p:ext uri="{BB962C8B-B14F-4D97-AF65-F5344CB8AC3E}">
        <p14:creationId xmlns:p14="http://schemas.microsoft.com/office/powerpoint/2010/main" xmlns="" val="912253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E6EED0B-E898-4055-8CA6-62D8AEC372C3}" type="slidenum">
              <a:rPr lang="ru-RU" smtClean="0"/>
              <a:pPr/>
              <a:t>2</a:t>
            </a:fld>
            <a:endParaRPr lang="ru-RU"/>
          </a:p>
        </p:txBody>
      </p:sp>
    </p:spTree>
    <p:extLst>
      <p:ext uri="{BB962C8B-B14F-4D97-AF65-F5344CB8AC3E}">
        <p14:creationId xmlns:p14="http://schemas.microsoft.com/office/powerpoint/2010/main" xmlns="" val="3567603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E6EED0B-E898-4055-8CA6-62D8AEC372C3}" type="slidenum">
              <a:rPr lang="ru-RU" smtClean="0"/>
              <a:pPr/>
              <a:t>3</a:t>
            </a:fld>
            <a:endParaRPr lang="ru-RU"/>
          </a:p>
        </p:txBody>
      </p:sp>
    </p:spTree>
    <p:extLst>
      <p:ext uri="{BB962C8B-B14F-4D97-AF65-F5344CB8AC3E}">
        <p14:creationId xmlns:p14="http://schemas.microsoft.com/office/powerpoint/2010/main" xmlns="" val="169140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E6EED0B-E898-4055-8CA6-62D8AEC372C3}" type="slidenum">
              <a:rPr lang="ru-RU" smtClean="0"/>
              <a:pPr/>
              <a:t>4</a:t>
            </a:fld>
            <a:endParaRPr lang="ru-RU"/>
          </a:p>
        </p:txBody>
      </p:sp>
    </p:spTree>
    <p:extLst>
      <p:ext uri="{BB962C8B-B14F-4D97-AF65-F5344CB8AC3E}">
        <p14:creationId xmlns:p14="http://schemas.microsoft.com/office/powerpoint/2010/main" xmlns="" val="3933187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E6EED0B-E898-4055-8CA6-62D8AEC372C3}" type="slidenum">
              <a:rPr lang="ru-RU" smtClean="0"/>
              <a:pPr/>
              <a:t>5</a:t>
            </a:fld>
            <a:endParaRPr lang="ru-RU"/>
          </a:p>
        </p:txBody>
      </p:sp>
    </p:spTree>
    <p:extLst>
      <p:ext uri="{BB962C8B-B14F-4D97-AF65-F5344CB8AC3E}">
        <p14:creationId xmlns:p14="http://schemas.microsoft.com/office/powerpoint/2010/main" xmlns="" val="4282546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E6EED0B-E898-4055-8CA6-62D8AEC372C3}" type="slidenum">
              <a:rPr lang="ru-RU" smtClean="0"/>
              <a:pPr/>
              <a:t>6</a:t>
            </a:fld>
            <a:endParaRPr lang="ru-RU"/>
          </a:p>
        </p:txBody>
      </p:sp>
    </p:spTree>
    <p:extLst>
      <p:ext uri="{BB962C8B-B14F-4D97-AF65-F5344CB8AC3E}">
        <p14:creationId xmlns:p14="http://schemas.microsoft.com/office/powerpoint/2010/main" xmlns="" val="1629915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E6EED0B-E898-4055-8CA6-62D8AEC372C3}" type="slidenum">
              <a:rPr lang="ru-RU" smtClean="0"/>
              <a:pPr/>
              <a:t>7</a:t>
            </a:fld>
            <a:endParaRPr lang="ru-RU"/>
          </a:p>
        </p:txBody>
      </p:sp>
    </p:spTree>
    <p:extLst>
      <p:ext uri="{BB962C8B-B14F-4D97-AF65-F5344CB8AC3E}">
        <p14:creationId xmlns:p14="http://schemas.microsoft.com/office/powerpoint/2010/main" xmlns="" val="870805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E6EED0B-E898-4055-8CA6-62D8AEC372C3}" type="slidenum">
              <a:rPr lang="ru-RU" smtClean="0"/>
              <a:pPr/>
              <a:t>8</a:t>
            </a:fld>
            <a:endParaRPr lang="ru-RU"/>
          </a:p>
        </p:txBody>
      </p:sp>
    </p:spTree>
    <p:extLst>
      <p:ext uri="{BB962C8B-B14F-4D97-AF65-F5344CB8AC3E}">
        <p14:creationId xmlns:p14="http://schemas.microsoft.com/office/powerpoint/2010/main" xmlns="" val="1106999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E6EED0B-E898-4055-8CA6-62D8AEC372C3}" type="slidenum">
              <a:rPr lang="ru-RU" smtClean="0"/>
              <a:pPr/>
              <a:t>9</a:t>
            </a:fld>
            <a:endParaRPr lang="ru-RU"/>
          </a:p>
        </p:txBody>
      </p:sp>
    </p:spTree>
    <p:extLst>
      <p:ext uri="{BB962C8B-B14F-4D97-AF65-F5344CB8AC3E}">
        <p14:creationId xmlns:p14="http://schemas.microsoft.com/office/powerpoint/2010/main" xmlns="" val="1106999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1266" name="Group 2"/>
          <p:cNvGrpSpPr>
            <a:grpSpLocks/>
          </p:cNvGrpSpPr>
          <p:nvPr/>
        </p:nvGrpSpPr>
        <p:grpSpPr bwMode="auto">
          <a:xfrm>
            <a:off x="0" y="0"/>
            <a:ext cx="12801600" cy="9601200"/>
            <a:chOff x="0" y="0"/>
            <a:chExt cx="5760" cy="4320"/>
          </a:xfrm>
        </p:grpSpPr>
        <p:sp>
          <p:nvSpPr>
            <p:cNvPr id="11267"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8016" tIns="64008" rIns="128016" bIns="64008" anchor="ctr"/>
            <a:lstStyle/>
            <a:p>
              <a:pPr algn="ctr" defTabSz="1279525"/>
              <a:endParaRPr lang="ru-RU" sz="3400">
                <a:latin typeface="Times New Roman" pitchFamily="18" charset="0"/>
              </a:endParaRPr>
            </a:p>
          </p:txBody>
        </p:sp>
        <p:sp>
          <p:nvSpPr>
            <p:cNvPr id="11268"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28016" tIns="64008" rIns="128016" bIns="64008"/>
            <a:lstStyle/>
            <a:p>
              <a:pPr defTabSz="1279525"/>
              <a:endParaRPr lang="ru-RU" sz="3400">
                <a:latin typeface="Times New Roman" pitchFamily="18" charset="0"/>
              </a:endParaRPr>
            </a:p>
          </p:txBody>
        </p:sp>
        <p:grpSp>
          <p:nvGrpSpPr>
            <p:cNvPr id="11269" name="Group 5"/>
            <p:cNvGrpSpPr>
              <a:grpSpLocks/>
            </p:cNvGrpSpPr>
            <p:nvPr/>
          </p:nvGrpSpPr>
          <p:grpSpPr bwMode="auto">
            <a:xfrm>
              <a:off x="0" y="672"/>
              <a:ext cx="1806" cy="1989"/>
              <a:chOff x="0" y="672"/>
              <a:chExt cx="1806" cy="1989"/>
            </a:xfrm>
          </p:grpSpPr>
          <p:sp>
            <p:nvSpPr>
              <p:cNvPr id="11270"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28016" tIns="64008" rIns="128016" bIns="64008"/>
              <a:lstStyle/>
              <a:p>
                <a:pPr defTabSz="1279525"/>
                <a:endParaRPr lang="ru-RU" sz="3400">
                  <a:latin typeface="Times New Roman" pitchFamily="18" charset="0"/>
                </a:endParaRPr>
              </a:p>
            </p:txBody>
          </p:sp>
          <p:sp>
            <p:nvSpPr>
              <p:cNvPr id="11271"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28016" tIns="64008" rIns="128016" bIns="64008"/>
              <a:lstStyle/>
              <a:p>
                <a:pPr defTabSz="1279525"/>
                <a:endParaRPr lang="ru-RU" sz="3400">
                  <a:latin typeface="Times New Roman" pitchFamily="18" charset="0"/>
                </a:endParaRPr>
              </a:p>
            </p:txBody>
          </p:sp>
          <p:sp>
            <p:nvSpPr>
              <p:cNvPr id="11272"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28016" tIns="64008" rIns="128016" bIns="64008"/>
              <a:lstStyle/>
              <a:p>
                <a:pPr defTabSz="1279525"/>
                <a:endParaRPr lang="ru-RU" sz="3400">
                  <a:latin typeface="Times New Roman" pitchFamily="18" charset="0"/>
                </a:endParaRPr>
              </a:p>
            </p:txBody>
          </p:sp>
          <p:sp>
            <p:nvSpPr>
              <p:cNvPr id="11273"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28016" tIns="64008" rIns="128016" bIns="64008"/>
              <a:lstStyle/>
              <a:p>
                <a:pPr defTabSz="1279525"/>
                <a:endParaRPr lang="ru-RU" sz="3400">
                  <a:latin typeface="Times New Roman" pitchFamily="18" charset="0"/>
                </a:endParaRPr>
              </a:p>
            </p:txBody>
          </p:sp>
          <p:sp>
            <p:nvSpPr>
              <p:cNvPr id="11274"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28016" tIns="64008" rIns="128016" bIns="64008"/>
              <a:lstStyle/>
              <a:p>
                <a:pPr defTabSz="1279525"/>
                <a:endParaRPr lang="ru-RU" sz="3400">
                  <a:latin typeface="Times New Roman" pitchFamily="18" charset="0"/>
                </a:endParaRPr>
              </a:p>
            </p:txBody>
          </p:sp>
          <p:sp>
            <p:nvSpPr>
              <p:cNvPr id="11275"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28016" tIns="64008" rIns="128016" bIns="64008"/>
              <a:lstStyle/>
              <a:p>
                <a:pPr defTabSz="1279525"/>
                <a:endParaRPr lang="ru-RU" sz="3400">
                  <a:latin typeface="Times New Roman" pitchFamily="18" charset="0"/>
                </a:endParaRPr>
              </a:p>
            </p:txBody>
          </p:sp>
          <p:sp>
            <p:nvSpPr>
              <p:cNvPr id="11276"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28016" tIns="64008" rIns="128016" bIns="64008"/>
              <a:lstStyle/>
              <a:p>
                <a:pPr defTabSz="1279525"/>
                <a:endParaRPr lang="ru-RU" sz="3400">
                  <a:latin typeface="Times New Roman" pitchFamily="18" charset="0"/>
                </a:endParaRPr>
              </a:p>
            </p:txBody>
          </p:sp>
          <p:sp>
            <p:nvSpPr>
              <p:cNvPr id="11277"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28016" tIns="64008" rIns="128016" bIns="64008"/>
              <a:lstStyle/>
              <a:p>
                <a:pPr defTabSz="1279525"/>
                <a:endParaRPr lang="ru-RU" sz="3400">
                  <a:latin typeface="Times New Roman" pitchFamily="18" charset="0"/>
                </a:endParaRPr>
              </a:p>
            </p:txBody>
          </p:sp>
          <p:sp>
            <p:nvSpPr>
              <p:cNvPr id="11278"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28016" tIns="64008" rIns="128016" bIns="64008"/>
              <a:lstStyle/>
              <a:p>
                <a:pPr defTabSz="1279525"/>
                <a:endParaRPr lang="ru-RU" sz="3400">
                  <a:latin typeface="Times New Roman" pitchFamily="18" charset="0"/>
                </a:endParaRPr>
              </a:p>
            </p:txBody>
          </p:sp>
          <p:sp>
            <p:nvSpPr>
              <p:cNvPr id="11279"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28016" tIns="64008" rIns="128016" bIns="64008"/>
              <a:lstStyle/>
              <a:p>
                <a:pPr defTabSz="1279525"/>
                <a:endParaRPr lang="ru-RU" sz="3400">
                  <a:latin typeface="Times New Roman" pitchFamily="18" charset="0"/>
                </a:endParaRPr>
              </a:p>
            </p:txBody>
          </p:sp>
        </p:grpSp>
      </p:grpSp>
      <p:sp>
        <p:nvSpPr>
          <p:cNvPr id="11280" name="Rectangle 16"/>
          <p:cNvSpPr>
            <a:spLocks noGrp="1" noChangeArrowheads="1"/>
          </p:cNvSpPr>
          <p:nvPr>
            <p:ph type="dt" sz="half" idx="2"/>
          </p:nvPr>
        </p:nvSpPr>
        <p:spPr>
          <a:xfrm>
            <a:off x="639763" y="8747125"/>
            <a:ext cx="2987675" cy="641350"/>
          </a:xfrm>
        </p:spPr>
        <p:txBody>
          <a:bodyPr/>
          <a:lstStyle>
            <a:lvl1pPr>
              <a:defRPr/>
            </a:lvl1pPr>
          </a:lstStyle>
          <a:p>
            <a:endParaRPr lang="ru-RU"/>
          </a:p>
        </p:txBody>
      </p:sp>
      <p:sp>
        <p:nvSpPr>
          <p:cNvPr id="11281" name="Rectangle 17"/>
          <p:cNvSpPr>
            <a:spLocks noGrp="1" noChangeArrowheads="1"/>
          </p:cNvSpPr>
          <p:nvPr>
            <p:ph type="ftr" sz="quarter" idx="3"/>
          </p:nvPr>
        </p:nvSpPr>
        <p:spPr/>
        <p:txBody>
          <a:bodyPr/>
          <a:lstStyle>
            <a:lvl1pPr>
              <a:defRPr/>
            </a:lvl1pPr>
          </a:lstStyle>
          <a:p>
            <a:endParaRPr lang="ru-RU"/>
          </a:p>
        </p:txBody>
      </p:sp>
      <p:sp>
        <p:nvSpPr>
          <p:cNvPr id="11282" name="Rectangle 18"/>
          <p:cNvSpPr>
            <a:spLocks noGrp="1" noChangeArrowheads="1"/>
          </p:cNvSpPr>
          <p:nvPr>
            <p:ph type="sldNum" sz="quarter" idx="4"/>
          </p:nvPr>
        </p:nvSpPr>
        <p:spPr/>
        <p:txBody>
          <a:bodyPr/>
          <a:lstStyle>
            <a:lvl1pPr>
              <a:defRPr/>
            </a:lvl1pPr>
          </a:lstStyle>
          <a:p>
            <a:fld id="{00E87E2A-E6B4-44D9-B5E5-575372E7FBB5}" type="slidenum">
              <a:rPr lang="ru-RU"/>
              <a:pPr/>
              <a:t>‹#›</a:t>
            </a:fld>
            <a:endParaRPr lang="ru-RU"/>
          </a:p>
        </p:txBody>
      </p:sp>
      <p:sp>
        <p:nvSpPr>
          <p:cNvPr id="11283" name="Rectangle 19"/>
          <p:cNvSpPr>
            <a:spLocks noGrp="1" noChangeArrowheads="1"/>
          </p:cNvSpPr>
          <p:nvPr>
            <p:ph type="ctrTitle"/>
          </p:nvPr>
        </p:nvSpPr>
        <p:spPr>
          <a:xfrm>
            <a:off x="4160838" y="2560638"/>
            <a:ext cx="8428037" cy="3094037"/>
          </a:xfrm>
        </p:spPr>
        <p:txBody>
          <a:bodyPr/>
          <a:lstStyle>
            <a:lvl1pPr>
              <a:defRPr sz="7000">
                <a:solidFill>
                  <a:srgbClr val="FFFFFF"/>
                </a:solidFill>
              </a:defRPr>
            </a:lvl1pPr>
          </a:lstStyle>
          <a:p>
            <a:pPr lvl="0"/>
            <a:r>
              <a:rPr lang="ru-RU" noProof="0" smtClean="0"/>
              <a:t>Образец заголовка</a:t>
            </a:r>
          </a:p>
        </p:txBody>
      </p:sp>
      <p:sp>
        <p:nvSpPr>
          <p:cNvPr id="11284" name="Rectangle 20"/>
          <p:cNvSpPr>
            <a:spLocks noGrp="1" noChangeArrowheads="1"/>
          </p:cNvSpPr>
          <p:nvPr>
            <p:ph type="subTitle" idx="1"/>
          </p:nvPr>
        </p:nvSpPr>
        <p:spPr>
          <a:xfrm>
            <a:off x="4160838" y="5973763"/>
            <a:ext cx="8428037" cy="2454275"/>
          </a:xfrm>
        </p:spPr>
        <p:txBody>
          <a:bodyPr/>
          <a:lstStyle>
            <a:lvl1pPr marL="0" indent="0">
              <a:buFont typeface="Wingdings" pitchFamily="2" charset="2"/>
              <a:buNone/>
              <a:defRPr sz="4800"/>
            </a:lvl1pPr>
          </a:lstStyle>
          <a:p>
            <a:pPr lvl="0"/>
            <a:r>
              <a:rPr lang="ru-RU" noProof="0" smtClean="0"/>
              <a:t>Образец подзаголовка</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endParaRPr lang="ru-RU"/>
          </a:p>
        </p:txBody>
      </p:sp>
      <p:sp>
        <p:nvSpPr>
          <p:cNvPr id="5" name="Номер слайда 4"/>
          <p:cNvSpPr>
            <a:spLocks noGrp="1"/>
          </p:cNvSpPr>
          <p:nvPr>
            <p:ph type="sldNum" sz="quarter" idx="11"/>
          </p:nvPr>
        </p:nvSpPr>
        <p:spPr/>
        <p:txBody>
          <a:bodyPr/>
          <a:lstStyle>
            <a:lvl1pPr>
              <a:defRPr/>
            </a:lvl1pPr>
          </a:lstStyle>
          <a:p>
            <a:fld id="{9EABF5B4-92AE-4B19-8063-518691353DC2}" type="slidenum">
              <a:rPr lang="ru-RU"/>
              <a:pPr/>
              <a:t>‹#›</a:t>
            </a:fld>
            <a:endParaRPr lang="ru-RU"/>
          </a:p>
        </p:txBody>
      </p:sp>
      <p:sp>
        <p:nvSpPr>
          <p:cNvPr id="6" name="Дата 5"/>
          <p:cNvSpPr>
            <a:spLocks noGrp="1"/>
          </p:cNvSpPr>
          <p:nvPr>
            <p:ph type="dt" sz="half" idx="12"/>
          </p:nvPr>
        </p:nvSpPr>
        <p:spPr/>
        <p:txBody>
          <a:bodyPr/>
          <a:lstStyle>
            <a:lvl1pPr>
              <a:defRPr/>
            </a:lvl1pPr>
          </a:lstStyle>
          <a:p>
            <a:endParaRPr lang="ru-RU"/>
          </a:p>
        </p:txBody>
      </p:sp>
    </p:spTree>
    <p:extLst>
      <p:ext uri="{BB962C8B-B14F-4D97-AF65-F5344CB8AC3E}">
        <p14:creationId xmlns:p14="http://schemas.microsoft.com/office/powerpoint/2010/main" xmlns="" val="1693675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282113" y="639763"/>
            <a:ext cx="2879725" cy="75739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39763" y="639763"/>
            <a:ext cx="8489950" cy="75739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endParaRPr lang="ru-RU"/>
          </a:p>
        </p:txBody>
      </p:sp>
      <p:sp>
        <p:nvSpPr>
          <p:cNvPr id="5" name="Номер слайда 4"/>
          <p:cNvSpPr>
            <a:spLocks noGrp="1"/>
          </p:cNvSpPr>
          <p:nvPr>
            <p:ph type="sldNum" sz="quarter" idx="11"/>
          </p:nvPr>
        </p:nvSpPr>
        <p:spPr/>
        <p:txBody>
          <a:bodyPr/>
          <a:lstStyle>
            <a:lvl1pPr>
              <a:defRPr/>
            </a:lvl1pPr>
          </a:lstStyle>
          <a:p>
            <a:fld id="{952852B1-1242-49D0-8FE7-8F2299B823BA}" type="slidenum">
              <a:rPr lang="ru-RU"/>
              <a:pPr/>
              <a:t>‹#›</a:t>
            </a:fld>
            <a:endParaRPr lang="ru-RU"/>
          </a:p>
        </p:txBody>
      </p:sp>
      <p:sp>
        <p:nvSpPr>
          <p:cNvPr id="6" name="Дата 5"/>
          <p:cNvSpPr>
            <a:spLocks noGrp="1"/>
          </p:cNvSpPr>
          <p:nvPr>
            <p:ph type="dt" sz="half" idx="12"/>
          </p:nvPr>
        </p:nvSpPr>
        <p:spPr/>
        <p:txBody>
          <a:bodyPr/>
          <a:lstStyle>
            <a:lvl1pPr>
              <a:defRPr/>
            </a:lvl1pPr>
          </a:lstStyle>
          <a:p>
            <a:endParaRPr lang="ru-RU"/>
          </a:p>
        </p:txBody>
      </p:sp>
    </p:spTree>
    <p:extLst>
      <p:ext uri="{BB962C8B-B14F-4D97-AF65-F5344CB8AC3E}">
        <p14:creationId xmlns:p14="http://schemas.microsoft.com/office/powerpoint/2010/main" xmlns="" val="2124259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640080" y="408940"/>
            <a:ext cx="11521440" cy="80187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9C2499A9-C7BA-40B3-9D52-E5F8B8E1B6D9}" type="slidenum">
              <a:rPr lang="ru-RU"/>
              <a:pPr>
                <a:defRPr/>
              </a:pPr>
              <a:t>‹#›</a:t>
            </a:fld>
            <a:endParaRPr lang="ru-RU"/>
          </a:p>
        </p:txBody>
      </p:sp>
    </p:spTree>
    <p:extLst>
      <p:ext uri="{BB962C8B-B14F-4D97-AF65-F5344CB8AC3E}">
        <p14:creationId xmlns:p14="http://schemas.microsoft.com/office/powerpoint/2010/main" xmlns="" val="3808475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endParaRPr lang="ru-RU"/>
          </a:p>
        </p:txBody>
      </p:sp>
      <p:sp>
        <p:nvSpPr>
          <p:cNvPr id="5" name="Номер слайда 4"/>
          <p:cNvSpPr>
            <a:spLocks noGrp="1"/>
          </p:cNvSpPr>
          <p:nvPr>
            <p:ph type="sldNum" sz="quarter" idx="11"/>
          </p:nvPr>
        </p:nvSpPr>
        <p:spPr/>
        <p:txBody>
          <a:bodyPr/>
          <a:lstStyle>
            <a:lvl1pPr>
              <a:defRPr/>
            </a:lvl1pPr>
          </a:lstStyle>
          <a:p>
            <a:fld id="{0E687EE9-6A4C-4DC9-BAFF-8A4AC99B9334}" type="slidenum">
              <a:rPr lang="ru-RU"/>
              <a:pPr/>
              <a:t>‹#›</a:t>
            </a:fld>
            <a:endParaRPr lang="ru-RU"/>
          </a:p>
        </p:txBody>
      </p:sp>
      <p:sp>
        <p:nvSpPr>
          <p:cNvPr id="6" name="Дата 5"/>
          <p:cNvSpPr>
            <a:spLocks noGrp="1"/>
          </p:cNvSpPr>
          <p:nvPr>
            <p:ph type="dt" sz="half" idx="12"/>
          </p:nvPr>
        </p:nvSpPr>
        <p:spPr/>
        <p:txBody>
          <a:bodyPr/>
          <a:lstStyle>
            <a:lvl1pPr>
              <a:defRPr/>
            </a:lvl1pPr>
          </a:lstStyle>
          <a:p>
            <a:endParaRPr lang="ru-RU"/>
          </a:p>
        </p:txBody>
      </p:sp>
    </p:spTree>
    <p:extLst>
      <p:ext uri="{BB962C8B-B14F-4D97-AF65-F5344CB8AC3E}">
        <p14:creationId xmlns:p14="http://schemas.microsoft.com/office/powerpoint/2010/main" xmlns="" val="3900220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1238" y="6169025"/>
            <a:ext cx="10880725" cy="19081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1011238" y="4068763"/>
            <a:ext cx="10880725" cy="210026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Нижний колонтитул 3"/>
          <p:cNvSpPr>
            <a:spLocks noGrp="1"/>
          </p:cNvSpPr>
          <p:nvPr>
            <p:ph type="ftr" sz="quarter" idx="10"/>
          </p:nvPr>
        </p:nvSpPr>
        <p:spPr/>
        <p:txBody>
          <a:bodyPr/>
          <a:lstStyle>
            <a:lvl1pPr>
              <a:defRPr/>
            </a:lvl1pPr>
          </a:lstStyle>
          <a:p>
            <a:endParaRPr lang="ru-RU"/>
          </a:p>
        </p:txBody>
      </p:sp>
      <p:sp>
        <p:nvSpPr>
          <p:cNvPr id="5" name="Номер слайда 4"/>
          <p:cNvSpPr>
            <a:spLocks noGrp="1"/>
          </p:cNvSpPr>
          <p:nvPr>
            <p:ph type="sldNum" sz="quarter" idx="11"/>
          </p:nvPr>
        </p:nvSpPr>
        <p:spPr/>
        <p:txBody>
          <a:bodyPr/>
          <a:lstStyle>
            <a:lvl1pPr>
              <a:defRPr/>
            </a:lvl1pPr>
          </a:lstStyle>
          <a:p>
            <a:fld id="{A95D6B00-1EAF-4F1D-BE3F-E34051D7E443}" type="slidenum">
              <a:rPr lang="ru-RU"/>
              <a:pPr/>
              <a:t>‹#›</a:t>
            </a:fld>
            <a:endParaRPr lang="ru-RU"/>
          </a:p>
        </p:txBody>
      </p:sp>
      <p:sp>
        <p:nvSpPr>
          <p:cNvPr id="6" name="Дата 5"/>
          <p:cNvSpPr>
            <a:spLocks noGrp="1"/>
          </p:cNvSpPr>
          <p:nvPr>
            <p:ph type="dt" sz="half" idx="12"/>
          </p:nvPr>
        </p:nvSpPr>
        <p:spPr/>
        <p:txBody>
          <a:bodyPr/>
          <a:lstStyle>
            <a:lvl1pPr>
              <a:defRPr/>
            </a:lvl1pPr>
          </a:lstStyle>
          <a:p>
            <a:endParaRPr lang="ru-RU"/>
          </a:p>
        </p:txBody>
      </p:sp>
    </p:spTree>
    <p:extLst>
      <p:ext uri="{BB962C8B-B14F-4D97-AF65-F5344CB8AC3E}">
        <p14:creationId xmlns:p14="http://schemas.microsoft.com/office/powerpoint/2010/main" xmlns="" val="2780676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39763" y="2773363"/>
            <a:ext cx="5684837" cy="5440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477000" y="2773363"/>
            <a:ext cx="5684838" cy="5440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ижний колонтитул 4"/>
          <p:cNvSpPr>
            <a:spLocks noGrp="1"/>
          </p:cNvSpPr>
          <p:nvPr>
            <p:ph type="ftr" sz="quarter" idx="10"/>
          </p:nvPr>
        </p:nvSpPr>
        <p:spPr/>
        <p:txBody>
          <a:bodyPr/>
          <a:lstStyle>
            <a:lvl1pPr>
              <a:defRPr/>
            </a:lvl1pPr>
          </a:lstStyle>
          <a:p>
            <a:endParaRPr lang="ru-RU"/>
          </a:p>
        </p:txBody>
      </p:sp>
      <p:sp>
        <p:nvSpPr>
          <p:cNvPr id="6" name="Номер слайда 5"/>
          <p:cNvSpPr>
            <a:spLocks noGrp="1"/>
          </p:cNvSpPr>
          <p:nvPr>
            <p:ph type="sldNum" sz="quarter" idx="11"/>
          </p:nvPr>
        </p:nvSpPr>
        <p:spPr/>
        <p:txBody>
          <a:bodyPr/>
          <a:lstStyle>
            <a:lvl1pPr>
              <a:defRPr/>
            </a:lvl1pPr>
          </a:lstStyle>
          <a:p>
            <a:fld id="{635DC493-BCCF-4D79-AF2F-BA690D81EF1B}" type="slidenum">
              <a:rPr lang="ru-RU"/>
              <a:pPr/>
              <a:t>‹#›</a:t>
            </a:fld>
            <a:endParaRPr lang="ru-RU"/>
          </a:p>
        </p:txBody>
      </p:sp>
      <p:sp>
        <p:nvSpPr>
          <p:cNvPr id="7" name="Дата 6"/>
          <p:cNvSpPr>
            <a:spLocks noGrp="1"/>
          </p:cNvSpPr>
          <p:nvPr>
            <p:ph type="dt" sz="half" idx="12"/>
          </p:nvPr>
        </p:nvSpPr>
        <p:spPr/>
        <p:txBody>
          <a:bodyPr/>
          <a:lstStyle>
            <a:lvl1pPr>
              <a:defRPr/>
            </a:lvl1pPr>
          </a:lstStyle>
          <a:p>
            <a:endParaRPr lang="ru-RU"/>
          </a:p>
        </p:txBody>
      </p:sp>
    </p:spTree>
    <p:extLst>
      <p:ext uri="{BB962C8B-B14F-4D97-AF65-F5344CB8AC3E}">
        <p14:creationId xmlns:p14="http://schemas.microsoft.com/office/powerpoint/2010/main" xmlns="" val="1982918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9763" y="384175"/>
            <a:ext cx="11522075" cy="16002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39763" y="2149475"/>
            <a:ext cx="5656262" cy="895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9763" y="3044825"/>
            <a:ext cx="5656262" cy="5532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502400" y="2149475"/>
            <a:ext cx="5659438" cy="895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502400" y="3044825"/>
            <a:ext cx="5659438" cy="5532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ижний колонтитул 6"/>
          <p:cNvSpPr>
            <a:spLocks noGrp="1"/>
          </p:cNvSpPr>
          <p:nvPr>
            <p:ph type="ftr" sz="quarter" idx="10"/>
          </p:nvPr>
        </p:nvSpPr>
        <p:spPr/>
        <p:txBody>
          <a:bodyPr/>
          <a:lstStyle>
            <a:lvl1pPr>
              <a:defRPr/>
            </a:lvl1pPr>
          </a:lstStyle>
          <a:p>
            <a:endParaRPr lang="ru-RU"/>
          </a:p>
        </p:txBody>
      </p:sp>
      <p:sp>
        <p:nvSpPr>
          <p:cNvPr id="8" name="Номер слайда 7"/>
          <p:cNvSpPr>
            <a:spLocks noGrp="1"/>
          </p:cNvSpPr>
          <p:nvPr>
            <p:ph type="sldNum" sz="quarter" idx="11"/>
          </p:nvPr>
        </p:nvSpPr>
        <p:spPr/>
        <p:txBody>
          <a:bodyPr/>
          <a:lstStyle>
            <a:lvl1pPr>
              <a:defRPr/>
            </a:lvl1pPr>
          </a:lstStyle>
          <a:p>
            <a:fld id="{90120EF4-DE2E-44FA-99D2-3585A8454FAD}" type="slidenum">
              <a:rPr lang="ru-RU"/>
              <a:pPr/>
              <a:t>‹#›</a:t>
            </a:fld>
            <a:endParaRPr lang="ru-RU"/>
          </a:p>
        </p:txBody>
      </p:sp>
      <p:sp>
        <p:nvSpPr>
          <p:cNvPr id="9" name="Дата 8"/>
          <p:cNvSpPr>
            <a:spLocks noGrp="1"/>
          </p:cNvSpPr>
          <p:nvPr>
            <p:ph type="dt" sz="half" idx="12"/>
          </p:nvPr>
        </p:nvSpPr>
        <p:spPr/>
        <p:txBody>
          <a:bodyPr/>
          <a:lstStyle>
            <a:lvl1pPr>
              <a:defRPr/>
            </a:lvl1pPr>
          </a:lstStyle>
          <a:p>
            <a:endParaRPr lang="ru-RU"/>
          </a:p>
        </p:txBody>
      </p:sp>
    </p:spTree>
    <p:extLst>
      <p:ext uri="{BB962C8B-B14F-4D97-AF65-F5344CB8AC3E}">
        <p14:creationId xmlns:p14="http://schemas.microsoft.com/office/powerpoint/2010/main" xmlns="" val="265852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Нижний колонтитул 2"/>
          <p:cNvSpPr>
            <a:spLocks noGrp="1"/>
          </p:cNvSpPr>
          <p:nvPr>
            <p:ph type="ftr" sz="quarter" idx="10"/>
          </p:nvPr>
        </p:nvSpPr>
        <p:spPr/>
        <p:txBody>
          <a:bodyPr/>
          <a:lstStyle>
            <a:lvl1pPr>
              <a:defRPr/>
            </a:lvl1pPr>
          </a:lstStyle>
          <a:p>
            <a:endParaRPr lang="ru-RU"/>
          </a:p>
        </p:txBody>
      </p:sp>
      <p:sp>
        <p:nvSpPr>
          <p:cNvPr id="4" name="Номер слайда 3"/>
          <p:cNvSpPr>
            <a:spLocks noGrp="1"/>
          </p:cNvSpPr>
          <p:nvPr>
            <p:ph type="sldNum" sz="quarter" idx="11"/>
          </p:nvPr>
        </p:nvSpPr>
        <p:spPr/>
        <p:txBody>
          <a:bodyPr/>
          <a:lstStyle>
            <a:lvl1pPr>
              <a:defRPr/>
            </a:lvl1pPr>
          </a:lstStyle>
          <a:p>
            <a:fld id="{D889778F-1570-4423-9288-45757CDF6A74}" type="slidenum">
              <a:rPr lang="ru-RU"/>
              <a:pPr/>
              <a:t>‹#›</a:t>
            </a:fld>
            <a:endParaRPr lang="ru-RU"/>
          </a:p>
        </p:txBody>
      </p:sp>
      <p:sp>
        <p:nvSpPr>
          <p:cNvPr id="5" name="Дата 4"/>
          <p:cNvSpPr>
            <a:spLocks noGrp="1"/>
          </p:cNvSpPr>
          <p:nvPr>
            <p:ph type="dt" sz="half" idx="12"/>
          </p:nvPr>
        </p:nvSpPr>
        <p:spPr/>
        <p:txBody>
          <a:bodyPr/>
          <a:lstStyle>
            <a:lvl1pPr>
              <a:defRPr/>
            </a:lvl1pPr>
          </a:lstStyle>
          <a:p>
            <a:endParaRPr lang="ru-RU"/>
          </a:p>
        </p:txBody>
      </p:sp>
    </p:spTree>
    <p:extLst>
      <p:ext uri="{BB962C8B-B14F-4D97-AF65-F5344CB8AC3E}">
        <p14:creationId xmlns:p14="http://schemas.microsoft.com/office/powerpoint/2010/main" xmlns="" val="2995710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1"/>
          <p:cNvSpPr>
            <a:spLocks noGrp="1"/>
          </p:cNvSpPr>
          <p:nvPr>
            <p:ph type="ftr" sz="quarter" idx="10"/>
          </p:nvPr>
        </p:nvSpPr>
        <p:spPr/>
        <p:txBody>
          <a:bodyPr/>
          <a:lstStyle>
            <a:lvl1pPr>
              <a:defRPr/>
            </a:lvl1pPr>
          </a:lstStyle>
          <a:p>
            <a:endParaRPr lang="ru-RU"/>
          </a:p>
        </p:txBody>
      </p:sp>
      <p:sp>
        <p:nvSpPr>
          <p:cNvPr id="3" name="Номер слайда 2"/>
          <p:cNvSpPr>
            <a:spLocks noGrp="1"/>
          </p:cNvSpPr>
          <p:nvPr>
            <p:ph type="sldNum" sz="quarter" idx="11"/>
          </p:nvPr>
        </p:nvSpPr>
        <p:spPr/>
        <p:txBody>
          <a:bodyPr/>
          <a:lstStyle>
            <a:lvl1pPr>
              <a:defRPr/>
            </a:lvl1pPr>
          </a:lstStyle>
          <a:p>
            <a:fld id="{24B92083-8397-4903-B87B-E484F39995AB}" type="slidenum">
              <a:rPr lang="ru-RU"/>
              <a:pPr/>
              <a:t>‹#›</a:t>
            </a:fld>
            <a:endParaRPr lang="ru-RU"/>
          </a:p>
        </p:txBody>
      </p:sp>
      <p:sp>
        <p:nvSpPr>
          <p:cNvPr id="4" name="Дата 3"/>
          <p:cNvSpPr>
            <a:spLocks noGrp="1"/>
          </p:cNvSpPr>
          <p:nvPr>
            <p:ph type="dt" sz="half" idx="12"/>
          </p:nvPr>
        </p:nvSpPr>
        <p:spPr/>
        <p:txBody>
          <a:bodyPr/>
          <a:lstStyle>
            <a:lvl1pPr>
              <a:defRPr/>
            </a:lvl1pPr>
          </a:lstStyle>
          <a:p>
            <a:endParaRPr lang="ru-RU"/>
          </a:p>
        </p:txBody>
      </p:sp>
    </p:spTree>
    <p:extLst>
      <p:ext uri="{BB962C8B-B14F-4D97-AF65-F5344CB8AC3E}">
        <p14:creationId xmlns:p14="http://schemas.microsoft.com/office/powerpoint/2010/main" xmlns="" val="3092449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9763" y="382588"/>
            <a:ext cx="4211637" cy="1627187"/>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5005388" y="382588"/>
            <a:ext cx="7156450" cy="8194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9763" y="2009775"/>
            <a:ext cx="4211637" cy="6567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vl1pPr>
          </a:lstStyle>
          <a:p>
            <a:endParaRPr lang="ru-RU"/>
          </a:p>
        </p:txBody>
      </p:sp>
      <p:sp>
        <p:nvSpPr>
          <p:cNvPr id="6" name="Номер слайда 5"/>
          <p:cNvSpPr>
            <a:spLocks noGrp="1"/>
          </p:cNvSpPr>
          <p:nvPr>
            <p:ph type="sldNum" sz="quarter" idx="11"/>
          </p:nvPr>
        </p:nvSpPr>
        <p:spPr/>
        <p:txBody>
          <a:bodyPr/>
          <a:lstStyle>
            <a:lvl1pPr>
              <a:defRPr/>
            </a:lvl1pPr>
          </a:lstStyle>
          <a:p>
            <a:fld id="{952E4D4D-EC66-4BBE-B888-0AF11DCA4CAA}" type="slidenum">
              <a:rPr lang="ru-RU"/>
              <a:pPr/>
              <a:t>‹#›</a:t>
            </a:fld>
            <a:endParaRPr lang="ru-RU"/>
          </a:p>
        </p:txBody>
      </p:sp>
      <p:sp>
        <p:nvSpPr>
          <p:cNvPr id="7" name="Дата 6"/>
          <p:cNvSpPr>
            <a:spLocks noGrp="1"/>
          </p:cNvSpPr>
          <p:nvPr>
            <p:ph type="dt" sz="half" idx="12"/>
          </p:nvPr>
        </p:nvSpPr>
        <p:spPr/>
        <p:txBody>
          <a:bodyPr/>
          <a:lstStyle>
            <a:lvl1pPr>
              <a:defRPr/>
            </a:lvl1pPr>
          </a:lstStyle>
          <a:p>
            <a:endParaRPr lang="ru-RU"/>
          </a:p>
        </p:txBody>
      </p:sp>
    </p:spTree>
    <p:extLst>
      <p:ext uri="{BB962C8B-B14F-4D97-AF65-F5344CB8AC3E}">
        <p14:creationId xmlns:p14="http://schemas.microsoft.com/office/powerpoint/2010/main" xmlns="" val="1451144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9838" y="6721475"/>
            <a:ext cx="7680325" cy="792163"/>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509838" y="857250"/>
            <a:ext cx="7680325" cy="57610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509838" y="7513638"/>
            <a:ext cx="7680325" cy="11271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vl1pPr>
          </a:lstStyle>
          <a:p>
            <a:endParaRPr lang="ru-RU"/>
          </a:p>
        </p:txBody>
      </p:sp>
      <p:sp>
        <p:nvSpPr>
          <p:cNvPr id="6" name="Номер слайда 5"/>
          <p:cNvSpPr>
            <a:spLocks noGrp="1"/>
          </p:cNvSpPr>
          <p:nvPr>
            <p:ph type="sldNum" sz="quarter" idx="11"/>
          </p:nvPr>
        </p:nvSpPr>
        <p:spPr/>
        <p:txBody>
          <a:bodyPr/>
          <a:lstStyle>
            <a:lvl1pPr>
              <a:defRPr/>
            </a:lvl1pPr>
          </a:lstStyle>
          <a:p>
            <a:fld id="{8EE9487F-7110-4D4B-8F31-0B2BA9F9617C}" type="slidenum">
              <a:rPr lang="ru-RU"/>
              <a:pPr/>
              <a:t>‹#›</a:t>
            </a:fld>
            <a:endParaRPr lang="ru-RU"/>
          </a:p>
        </p:txBody>
      </p:sp>
      <p:sp>
        <p:nvSpPr>
          <p:cNvPr id="7" name="Дата 6"/>
          <p:cNvSpPr>
            <a:spLocks noGrp="1"/>
          </p:cNvSpPr>
          <p:nvPr>
            <p:ph type="dt" sz="half" idx="12"/>
          </p:nvPr>
        </p:nvSpPr>
        <p:spPr/>
        <p:txBody>
          <a:bodyPr/>
          <a:lstStyle>
            <a:lvl1pPr>
              <a:defRPr/>
            </a:lvl1pPr>
          </a:lstStyle>
          <a:p>
            <a:endParaRPr lang="ru-RU"/>
          </a:p>
        </p:txBody>
      </p:sp>
    </p:spTree>
    <p:extLst>
      <p:ext uri="{BB962C8B-B14F-4D97-AF65-F5344CB8AC3E}">
        <p14:creationId xmlns:p14="http://schemas.microsoft.com/office/powerpoint/2010/main" xmlns="" val="425156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ftr" sz="quarter" idx="3"/>
          </p:nvPr>
        </p:nvSpPr>
        <p:spPr bwMode="auto">
          <a:xfrm>
            <a:off x="4373563" y="8747125"/>
            <a:ext cx="4054475"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8016" tIns="64008" rIns="128016" bIns="64008" numCol="1" anchor="b" anchorCtr="0" compatLnSpc="1">
            <a:prstTxWarp prst="textNoShape">
              <a:avLst/>
            </a:prstTxWarp>
          </a:bodyPr>
          <a:lstStyle>
            <a:lvl1pPr algn="ctr" defTabSz="1279525">
              <a:defRPr sz="1700"/>
            </a:lvl1pPr>
          </a:lstStyle>
          <a:p>
            <a:endParaRPr lang="ru-RU"/>
          </a:p>
        </p:txBody>
      </p:sp>
      <p:sp>
        <p:nvSpPr>
          <p:cNvPr id="10243" name="Rectangle 3"/>
          <p:cNvSpPr>
            <a:spLocks noGrp="1" noChangeArrowheads="1"/>
          </p:cNvSpPr>
          <p:nvPr>
            <p:ph type="sldNum" sz="quarter" idx="4"/>
          </p:nvPr>
        </p:nvSpPr>
        <p:spPr bwMode="auto">
          <a:xfrm>
            <a:off x="9174163" y="8747125"/>
            <a:ext cx="2987675"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8016" tIns="64008" rIns="128016" bIns="64008" numCol="1" anchor="b" anchorCtr="0" compatLnSpc="1">
            <a:prstTxWarp prst="textNoShape">
              <a:avLst/>
            </a:prstTxWarp>
          </a:bodyPr>
          <a:lstStyle>
            <a:lvl1pPr algn="r" defTabSz="1279525">
              <a:defRPr sz="1700">
                <a:latin typeface="Arial Black" pitchFamily="34" charset="0"/>
              </a:defRPr>
            </a:lvl1pPr>
          </a:lstStyle>
          <a:p>
            <a:fld id="{B2C0C0E7-6159-4A73-A274-BA0B66CDC07D}" type="slidenum">
              <a:rPr lang="ru-RU"/>
              <a:pPr/>
              <a:t>‹#›</a:t>
            </a:fld>
            <a:endParaRPr lang="ru-RU"/>
          </a:p>
        </p:txBody>
      </p:sp>
      <p:grpSp>
        <p:nvGrpSpPr>
          <p:cNvPr id="10244" name="Group 4"/>
          <p:cNvGrpSpPr>
            <a:grpSpLocks/>
          </p:cNvGrpSpPr>
          <p:nvPr/>
        </p:nvGrpSpPr>
        <p:grpSpPr bwMode="auto">
          <a:xfrm>
            <a:off x="0" y="0"/>
            <a:ext cx="12801600" cy="765175"/>
            <a:chOff x="0" y="0"/>
            <a:chExt cx="5760" cy="344"/>
          </a:xfrm>
        </p:grpSpPr>
        <p:sp>
          <p:nvSpPr>
            <p:cNvPr id="10245"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8016" tIns="64008" rIns="128016" bIns="64008" anchor="ctr"/>
            <a:lstStyle/>
            <a:p>
              <a:pPr algn="ctr" defTabSz="1279525"/>
              <a:endParaRPr lang="ru-RU" sz="3400">
                <a:latin typeface="Times New Roman" pitchFamily="18" charset="0"/>
              </a:endParaRPr>
            </a:p>
          </p:txBody>
        </p:sp>
        <p:sp>
          <p:nvSpPr>
            <p:cNvPr id="10246"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28016" tIns="64008" rIns="128016" bIns="64008"/>
            <a:lstStyle/>
            <a:p>
              <a:pPr defTabSz="1279525"/>
              <a:endParaRPr lang="ru-RU" sz="3400">
                <a:latin typeface="Times New Roman" pitchFamily="18" charset="0"/>
              </a:endParaRPr>
            </a:p>
          </p:txBody>
        </p:sp>
        <p:sp>
          <p:nvSpPr>
            <p:cNvPr id="10247"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28016" tIns="64008" rIns="128016" bIns="64008"/>
            <a:lstStyle/>
            <a:p>
              <a:pPr defTabSz="1279525"/>
              <a:endParaRPr lang="ru-RU">
                <a:solidFill>
                  <a:schemeClr val="hlink"/>
                </a:solidFill>
              </a:endParaRPr>
            </a:p>
          </p:txBody>
        </p:sp>
        <p:sp>
          <p:nvSpPr>
            <p:cNvPr id="10248"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28016" tIns="64008" rIns="128016" bIns="64008"/>
            <a:lstStyle/>
            <a:p>
              <a:pPr defTabSz="1279525"/>
              <a:endParaRPr lang="ru-RU">
                <a:solidFill>
                  <a:schemeClr val="hlink"/>
                </a:solidFill>
              </a:endParaRPr>
            </a:p>
          </p:txBody>
        </p:sp>
        <p:sp>
          <p:nvSpPr>
            <p:cNvPr id="10249"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28016" tIns="64008" rIns="128016" bIns="64008"/>
            <a:lstStyle/>
            <a:p>
              <a:pPr defTabSz="1279525"/>
              <a:endParaRPr lang="ru-RU">
                <a:solidFill>
                  <a:schemeClr val="accent2"/>
                </a:solidFill>
              </a:endParaRPr>
            </a:p>
          </p:txBody>
        </p:sp>
        <p:sp>
          <p:nvSpPr>
            <p:cNvPr id="10250"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28016" tIns="64008" rIns="128016" bIns="64008"/>
            <a:lstStyle/>
            <a:p>
              <a:pPr defTabSz="1279525"/>
              <a:endParaRPr lang="ru-RU">
                <a:solidFill>
                  <a:schemeClr val="hlink"/>
                </a:solidFill>
              </a:endParaRPr>
            </a:p>
          </p:txBody>
        </p:sp>
        <p:sp>
          <p:nvSpPr>
            <p:cNvPr id="10251"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28016" tIns="64008" rIns="128016" bIns="64008"/>
            <a:lstStyle/>
            <a:p>
              <a:pPr defTabSz="1279525"/>
              <a:endParaRPr lang="ru-RU" sz="3400">
                <a:latin typeface="Times New Roman" pitchFamily="18" charset="0"/>
              </a:endParaRPr>
            </a:p>
          </p:txBody>
        </p:sp>
        <p:sp>
          <p:nvSpPr>
            <p:cNvPr id="10252"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28016" tIns="64008" rIns="128016" bIns="64008"/>
            <a:lstStyle/>
            <a:p>
              <a:pPr defTabSz="1279525"/>
              <a:endParaRPr lang="ru-RU">
                <a:solidFill>
                  <a:schemeClr val="accent2"/>
                </a:solidFill>
              </a:endParaRPr>
            </a:p>
          </p:txBody>
        </p:sp>
        <p:sp>
          <p:nvSpPr>
            <p:cNvPr id="10253"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28016" tIns="64008" rIns="128016" bIns="64008"/>
            <a:lstStyle/>
            <a:p>
              <a:pPr defTabSz="1279525"/>
              <a:endParaRPr lang="ru-RU">
                <a:solidFill>
                  <a:schemeClr val="accent2"/>
                </a:solidFill>
              </a:endParaRPr>
            </a:p>
          </p:txBody>
        </p:sp>
      </p:grpSp>
      <p:sp>
        <p:nvSpPr>
          <p:cNvPr id="10254" name="Rectangle 14"/>
          <p:cNvSpPr>
            <a:spLocks noGrp="1" noChangeArrowheads="1"/>
          </p:cNvSpPr>
          <p:nvPr>
            <p:ph type="title"/>
          </p:nvPr>
        </p:nvSpPr>
        <p:spPr bwMode="auto">
          <a:xfrm>
            <a:off x="639763" y="639763"/>
            <a:ext cx="11522075" cy="1920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8016" tIns="64008" rIns="128016" bIns="64008" numCol="1" anchor="ctr" anchorCtr="0" compatLnSpc="1">
            <a:prstTxWarp prst="textNoShape">
              <a:avLst/>
            </a:prstTxWarp>
          </a:bodyPr>
          <a:lstStyle/>
          <a:p>
            <a:pPr lvl="0"/>
            <a:r>
              <a:rPr lang="ru-RU" smtClean="0"/>
              <a:t>Образец заголовка</a:t>
            </a:r>
          </a:p>
        </p:txBody>
      </p:sp>
      <p:sp>
        <p:nvSpPr>
          <p:cNvPr id="10255" name="Rectangle 15"/>
          <p:cNvSpPr>
            <a:spLocks noGrp="1" noChangeArrowheads="1"/>
          </p:cNvSpPr>
          <p:nvPr>
            <p:ph type="body" idx="1"/>
          </p:nvPr>
        </p:nvSpPr>
        <p:spPr bwMode="auto">
          <a:xfrm>
            <a:off x="639763" y="2773363"/>
            <a:ext cx="11522075" cy="5440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8016" tIns="64008" rIns="128016" bIns="64008"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56" name="Rectangle 16"/>
          <p:cNvSpPr>
            <a:spLocks noGrp="1" noChangeArrowheads="1"/>
          </p:cNvSpPr>
          <p:nvPr>
            <p:ph type="dt" sz="half" idx="2"/>
          </p:nvPr>
        </p:nvSpPr>
        <p:spPr bwMode="auto">
          <a:xfrm>
            <a:off x="639763" y="8743950"/>
            <a:ext cx="2987675"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8016" tIns="64008" rIns="128016" bIns="64008" numCol="1" anchor="b" anchorCtr="0" compatLnSpc="1">
            <a:prstTxWarp prst="textNoShape">
              <a:avLst/>
            </a:prstTxWarp>
          </a:bodyPr>
          <a:lstStyle>
            <a:lvl1pPr defTabSz="1279525">
              <a:defRPr sz="1700"/>
            </a:lvl1pPr>
          </a:lstStyle>
          <a:p>
            <a:endParaRPr lang="ru-RU"/>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txStyles>
    <p:titleStyle>
      <a:lvl1pPr algn="l" defTabSz="1279525" rtl="0" fontAlgn="base">
        <a:spcBef>
          <a:spcPct val="0"/>
        </a:spcBef>
        <a:spcAft>
          <a:spcPct val="0"/>
        </a:spcAft>
        <a:defRPr sz="6200">
          <a:solidFill>
            <a:schemeClr val="tx1"/>
          </a:solidFill>
          <a:latin typeface="+mj-lt"/>
          <a:ea typeface="+mj-ea"/>
          <a:cs typeface="+mj-cs"/>
        </a:defRPr>
      </a:lvl1pPr>
      <a:lvl2pPr algn="l" defTabSz="1279525" rtl="0" fontAlgn="base">
        <a:spcBef>
          <a:spcPct val="0"/>
        </a:spcBef>
        <a:spcAft>
          <a:spcPct val="0"/>
        </a:spcAft>
        <a:defRPr sz="6200">
          <a:solidFill>
            <a:schemeClr val="tx1"/>
          </a:solidFill>
          <a:latin typeface="Arial" charset="0"/>
        </a:defRPr>
      </a:lvl2pPr>
      <a:lvl3pPr algn="l" defTabSz="1279525" rtl="0" fontAlgn="base">
        <a:spcBef>
          <a:spcPct val="0"/>
        </a:spcBef>
        <a:spcAft>
          <a:spcPct val="0"/>
        </a:spcAft>
        <a:defRPr sz="6200">
          <a:solidFill>
            <a:schemeClr val="tx1"/>
          </a:solidFill>
          <a:latin typeface="Arial" charset="0"/>
        </a:defRPr>
      </a:lvl3pPr>
      <a:lvl4pPr algn="l" defTabSz="1279525" rtl="0" fontAlgn="base">
        <a:spcBef>
          <a:spcPct val="0"/>
        </a:spcBef>
        <a:spcAft>
          <a:spcPct val="0"/>
        </a:spcAft>
        <a:defRPr sz="6200">
          <a:solidFill>
            <a:schemeClr val="tx1"/>
          </a:solidFill>
          <a:latin typeface="Arial" charset="0"/>
        </a:defRPr>
      </a:lvl4pPr>
      <a:lvl5pPr algn="l" defTabSz="1279525" rtl="0" fontAlgn="base">
        <a:spcBef>
          <a:spcPct val="0"/>
        </a:spcBef>
        <a:spcAft>
          <a:spcPct val="0"/>
        </a:spcAft>
        <a:defRPr sz="6200">
          <a:solidFill>
            <a:schemeClr val="tx1"/>
          </a:solidFill>
          <a:latin typeface="Arial" charset="0"/>
        </a:defRPr>
      </a:lvl5pPr>
      <a:lvl6pPr marL="457200" algn="l" defTabSz="1279525" rtl="0" fontAlgn="base">
        <a:spcBef>
          <a:spcPct val="0"/>
        </a:spcBef>
        <a:spcAft>
          <a:spcPct val="0"/>
        </a:spcAft>
        <a:defRPr sz="6200">
          <a:solidFill>
            <a:schemeClr val="tx1"/>
          </a:solidFill>
          <a:latin typeface="Arial" charset="0"/>
        </a:defRPr>
      </a:lvl6pPr>
      <a:lvl7pPr marL="914400" algn="l" defTabSz="1279525" rtl="0" fontAlgn="base">
        <a:spcBef>
          <a:spcPct val="0"/>
        </a:spcBef>
        <a:spcAft>
          <a:spcPct val="0"/>
        </a:spcAft>
        <a:defRPr sz="6200">
          <a:solidFill>
            <a:schemeClr val="tx1"/>
          </a:solidFill>
          <a:latin typeface="Arial" charset="0"/>
        </a:defRPr>
      </a:lvl7pPr>
      <a:lvl8pPr marL="1371600" algn="l" defTabSz="1279525" rtl="0" fontAlgn="base">
        <a:spcBef>
          <a:spcPct val="0"/>
        </a:spcBef>
        <a:spcAft>
          <a:spcPct val="0"/>
        </a:spcAft>
        <a:defRPr sz="6200">
          <a:solidFill>
            <a:schemeClr val="tx1"/>
          </a:solidFill>
          <a:latin typeface="Arial" charset="0"/>
        </a:defRPr>
      </a:lvl8pPr>
      <a:lvl9pPr marL="1828800" algn="l" defTabSz="1279525" rtl="0" fontAlgn="base">
        <a:spcBef>
          <a:spcPct val="0"/>
        </a:spcBef>
        <a:spcAft>
          <a:spcPct val="0"/>
        </a:spcAft>
        <a:defRPr sz="6200">
          <a:solidFill>
            <a:schemeClr val="tx1"/>
          </a:solidFill>
          <a:latin typeface="Arial" charset="0"/>
        </a:defRPr>
      </a:lvl9pPr>
    </p:titleStyle>
    <p:bodyStyle>
      <a:lvl1pPr marL="479425" indent="-479425" algn="l" defTabSz="1279525" rtl="0" fontAlgn="base">
        <a:spcBef>
          <a:spcPct val="20000"/>
        </a:spcBef>
        <a:spcAft>
          <a:spcPct val="0"/>
        </a:spcAft>
        <a:buClr>
          <a:schemeClr val="bg2"/>
        </a:buClr>
        <a:buSzPct val="75000"/>
        <a:buFont typeface="Wingdings" pitchFamily="2" charset="2"/>
        <a:buChar char="n"/>
        <a:defRPr sz="4500">
          <a:solidFill>
            <a:schemeClr val="tx1"/>
          </a:solidFill>
          <a:latin typeface="+mn-lt"/>
          <a:ea typeface="+mn-ea"/>
          <a:cs typeface="+mn-cs"/>
        </a:defRPr>
      </a:lvl1pPr>
      <a:lvl2pPr marL="1039813" indent="-400050" algn="l" defTabSz="1279525" rtl="0" fontAlgn="base">
        <a:spcBef>
          <a:spcPct val="20000"/>
        </a:spcBef>
        <a:spcAft>
          <a:spcPct val="0"/>
        </a:spcAft>
        <a:buClr>
          <a:schemeClr val="accent2"/>
        </a:buClr>
        <a:buSzPct val="80000"/>
        <a:buFont typeface="Wingdings" pitchFamily="2" charset="2"/>
        <a:buChar char="¨"/>
        <a:defRPr sz="3900">
          <a:solidFill>
            <a:schemeClr val="tx1"/>
          </a:solidFill>
          <a:latin typeface="+mn-lt"/>
        </a:defRPr>
      </a:lvl2pPr>
      <a:lvl3pPr marL="1600200" indent="-320675" algn="l" defTabSz="1279525" rtl="0" fontAlgn="base">
        <a:spcBef>
          <a:spcPct val="20000"/>
        </a:spcBef>
        <a:spcAft>
          <a:spcPct val="0"/>
        </a:spcAft>
        <a:buClr>
          <a:schemeClr val="bg2"/>
        </a:buClr>
        <a:buSzPct val="65000"/>
        <a:buFont typeface="Wingdings" pitchFamily="2" charset="2"/>
        <a:buChar char="n"/>
        <a:defRPr sz="3400">
          <a:solidFill>
            <a:schemeClr val="tx1"/>
          </a:solidFill>
          <a:latin typeface="+mn-lt"/>
        </a:defRPr>
      </a:lvl3pPr>
      <a:lvl4pPr marL="2239963" indent="-319088" algn="l" defTabSz="1279525" rtl="0" fontAlgn="base">
        <a:spcBef>
          <a:spcPct val="20000"/>
        </a:spcBef>
        <a:spcAft>
          <a:spcPct val="0"/>
        </a:spcAft>
        <a:buClr>
          <a:schemeClr val="accent2"/>
        </a:buClr>
        <a:buSzPct val="70000"/>
        <a:buFont typeface="Wingdings" pitchFamily="2" charset="2"/>
        <a:buChar char="¨"/>
        <a:defRPr sz="2800">
          <a:solidFill>
            <a:schemeClr val="tx1"/>
          </a:solidFill>
          <a:latin typeface="+mn-lt"/>
        </a:defRPr>
      </a:lvl4pPr>
      <a:lvl5pPr marL="2879725" indent="-319088" algn="l" defTabSz="1279525" rtl="0" fontAlgn="base">
        <a:spcBef>
          <a:spcPct val="20000"/>
        </a:spcBef>
        <a:spcAft>
          <a:spcPct val="0"/>
        </a:spcAft>
        <a:buClr>
          <a:schemeClr val="bg2"/>
        </a:buClr>
        <a:buFont typeface="Wingdings" pitchFamily="2" charset="2"/>
        <a:buChar char="§"/>
        <a:defRPr sz="2800">
          <a:solidFill>
            <a:schemeClr val="tx1"/>
          </a:solidFill>
          <a:latin typeface="+mn-lt"/>
        </a:defRPr>
      </a:lvl5pPr>
      <a:lvl6pPr marL="3336925" indent="-319088" algn="l" defTabSz="1279525" rtl="0" fontAlgn="base">
        <a:spcBef>
          <a:spcPct val="20000"/>
        </a:spcBef>
        <a:spcAft>
          <a:spcPct val="0"/>
        </a:spcAft>
        <a:buClr>
          <a:schemeClr val="bg2"/>
        </a:buClr>
        <a:buFont typeface="Wingdings" pitchFamily="2" charset="2"/>
        <a:buChar char="§"/>
        <a:defRPr sz="2800">
          <a:solidFill>
            <a:schemeClr val="tx1"/>
          </a:solidFill>
          <a:latin typeface="+mn-lt"/>
        </a:defRPr>
      </a:lvl6pPr>
      <a:lvl7pPr marL="3794125" indent="-319088" algn="l" defTabSz="1279525" rtl="0" fontAlgn="base">
        <a:spcBef>
          <a:spcPct val="20000"/>
        </a:spcBef>
        <a:spcAft>
          <a:spcPct val="0"/>
        </a:spcAft>
        <a:buClr>
          <a:schemeClr val="bg2"/>
        </a:buClr>
        <a:buFont typeface="Wingdings" pitchFamily="2" charset="2"/>
        <a:buChar char="§"/>
        <a:defRPr sz="2800">
          <a:solidFill>
            <a:schemeClr val="tx1"/>
          </a:solidFill>
          <a:latin typeface="+mn-lt"/>
        </a:defRPr>
      </a:lvl7pPr>
      <a:lvl8pPr marL="4251325" indent="-319088" algn="l" defTabSz="1279525" rtl="0" fontAlgn="base">
        <a:spcBef>
          <a:spcPct val="20000"/>
        </a:spcBef>
        <a:spcAft>
          <a:spcPct val="0"/>
        </a:spcAft>
        <a:buClr>
          <a:schemeClr val="bg2"/>
        </a:buClr>
        <a:buFont typeface="Wingdings" pitchFamily="2" charset="2"/>
        <a:buChar char="§"/>
        <a:defRPr sz="2800">
          <a:solidFill>
            <a:schemeClr val="tx1"/>
          </a:solidFill>
          <a:latin typeface="+mn-lt"/>
        </a:defRPr>
      </a:lvl8pPr>
      <a:lvl9pPr marL="4708525" indent="-319088" algn="l" defTabSz="1279525" rtl="0" fontAlgn="base">
        <a:spcBef>
          <a:spcPct val="20000"/>
        </a:spcBef>
        <a:spcAft>
          <a:spcPct val="0"/>
        </a:spcAft>
        <a:buClr>
          <a:schemeClr val="bg2"/>
        </a:buClr>
        <a:buFont typeface="Wingdings" pitchFamily="2" charset="2"/>
        <a:buChar char="§"/>
        <a:defRPr sz="28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1504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00" y="960438"/>
            <a:ext cx="11841163" cy="7924800"/>
          </a:xfrm>
          <a:prstGeom prst="rect">
            <a:avLst/>
          </a:prstGeom>
          <a:noFill/>
          <a:extLst>
            <a:ext uri="{909E8E84-426E-40DD-AFC4-6F175D3DCCD1}">
              <a14:hiddenFill xmlns:a14="http://schemas.microsoft.com/office/drawing/2010/main" xmlns="">
                <a:solidFill>
                  <a:srgbClr val="FFFFFF"/>
                </a:solidFill>
              </a14:hiddenFill>
            </a:ext>
          </a:extLst>
        </p:spPr>
      </p:pic>
      <p:sp>
        <p:nvSpPr>
          <p:cNvPr id="13314" name="Rectangle 2"/>
          <p:cNvSpPr>
            <a:spLocks noGrp="1" noChangeArrowheads="1"/>
          </p:cNvSpPr>
          <p:nvPr>
            <p:ph type="title"/>
          </p:nvPr>
        </p:nvSpPr>
        <p:spPr>
          <a:xfrm>
            <a:off x="5973763" y="1493838"/>
            <a:ext cx="5761037" cy="1919287"/>
          </a:xfrm>
        </p:spPr>
        <p:txBody>
          <a:bodyPr/>
          <a:lstStyle/>
          <a:p>
            <a:pPr algn="r"/>
            <a:r>
              <a:rPr lang="ru-RU" sz="3900">
                <a:solidFill>
                  <a:schemeClr val="bg1"/>
                </a:solidFill>
              </a:rPr>
              <a:t>Защитим наших детей от электрического тока!</a:t>
            </a:r>
          </a:p>
        </p:txBody>
      </p:sp>
      <p:sp>
        <p:nvSpPr>
          <p:cNvPr id="13318" name="Rectangle 6"/>
          <p:cNvSpPr>
            <a:spLocks noChangeArrowheads="1"/>
          </p:cNvSpPr>
          <p:nvPr/>
        </p:nvSpPr>
        <p:spPr bwMode="auto">
          <a:xfrm>
            <a:off x="3094038" y="98425"/>
            <a:ext cx="7018973" cy="513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8016" tIns="64008" rIns="128016" bIns="64008">
            <a:spAutoFit/>
          </a:bodyPr>
          <a:lstStyle/>
          <a:p>
            <a:pPr defTabSz="1279525"/>
            <a:r>
              <a:rPr lang="ru-RU" b="1" dirty="0">
                <a:latin typeface="Times New Roman" pitchFamily="18" charset="0"/>
              </a:rPr>
              <a:t>Филиал </a:t>
            </a:r>
            <a:r>
              <a:rPr lang="ru-RU" b="1" dirty="0" smtClean="0">
                <a:latin typeface="Times New Roman" pitchFamily="18" charset="0"/>
              </a:rPr>
              <a:t>ПАО </a:t>
            </a:r>
            <a:r>
              <a:rPr lang="ru-RU" b="1" dirty="0">
                <a:latin typeface="Times New Roman" pitchFamily="18" charset="0"/>
              </a:rPr>
              <a:t>«МРСК Волги»-«Мордовэнерго</a:t>
            </a:r>
            <a:r>
              <a:rPr lang="ru-RU" b="1" dirty="0" smtClean="0">
                <a:latin typeface="Times New Roman" pitchFamily="18" charset="0"/>
              </a:rPr>
              <a:t>»</a:t>
            </a:r>
            <a:endParaRPr lang="ru-RU" b="1" dirty="0">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89477" y="612412"/>
            <a:ext cx="7198677" cy="7198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6"/>
          <p:cNvSpPr>
            <a:spLocks noChangeArrowheads="1"/>
          </p:cNvSpPr>
          <p:nvPr/>
        </p:nvSpPr>
        <p:spPr bwMode="auto">
          <a:xfrm>
            <a:off x="3094038" y="98425"/>
            <a:ext cx="7018973" cy="513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8016" tIns="64008" rIns="128016" bIns="64008">
            <a:spAutoFit/>
          </a:bodyPr>
          <a:lstStyle/>
          <a:p>
            <a:pPr defTabSz="1279525"/>
            <a:r>
              <a:rPr lang="ru-RU" b="1" dirty="0">
                <a:latin typeface="Times New Roman" pitchFamily="18" charset="0"/>
              </a:rPr>
              <a:t>Филиал </a:t>
            </a:r>
            <a:r>
              <a:rPr lang="ru-RU" b="1" dirty="0" smtClean="0">
                <a:latin typeface="Times New Roman" pitchFamily="18" charset="0"/>
              </a:rPr>
              <a:t>ПАО </a:t>
            </a:r>
            <a:r>
              <a:rPr lang="ru-RU" b="1" dirty="0">
                <a:latin typeface="Times New Roman" pitchFamily="18" charset="0"/>
              </a:rPr>
              <a:t>«МРСК Волги»-«Мордовэнерго</a:t>
            </a:r>
            <a:r>
              <a:rPr lang="ru-RU" b="1" dirty="0" smtClean="0">
                <a:latin typeface="Times New Roman" pitchFamily="18" charset="0"/>
              </a:rPr>
              <a:t>»</a:t>
            </a:r>
            <a:endParaRPr lang="ru-RU" b="1" dirty="0">
              <a:latin typeface="Times New Roman" pitchFamily="18" charset="0"/>
            </a:endParaRPr>
          </a:p>
        </p:txBody>
      </p:sp>
      <p:sp>
        <p:nvSpPr>
          <p:cNvPr id="2" name="TextBox 1"/>
          <p:cNvSpPr txBox="1"/>
          <p:nvPr/>
        </p:nvSpPr>
        <p:spPr>
          <a:xfrm>
            <a:off x="1048544" y="7086600"/>
            <a:ext cx="11049000" cy="1815882"/>
          </a:xfrm>
          <a:prstGeom prst="rect">
            <a:avLst/>
          </a:prstGeom>
          <a:noFill/>
        </p:spPr>
        <p:txBody>
          <a:bodyPr wrap="square" rtlCol="0">
            <a:spAutoFit/>
          </a:bodyPr>
          <a:lstStyle/>
          <a:p>
            <a:pPr algn="ctr"/>
            <a:r>
              <a:rPr lang="ru-RU" sz="3200" b="1" dirty="0" smtClean="0"/>
              <a:t>«ОСТОРОЖНО ЭЛЕКТРИЧЕСКОЕ НАПРЯЖЕНИЕ»</a:t>
            </a:r>
          </a:p>
          <a:p>
            <a:pPr algn="just"/>
            <a:r>
              <a:rPr lang="ru-RU" sz="2000" b="1" dirty="0" smtClean="0"/>
              <a:t>   Предназначен для предупреждения об опасности поражения электрическим током.</a:t>
            </a:r>
          </a:p>
          <a:p>
            <a:pPr algn="just"/>
            <a:r>
              <a:rPr lang="ru-RU" sz="2000" b="1" dirty="0" smtClean="0"/>
              <a:t>Укрепляется на внешней стороне входных дверей РУ; наружных дверей камер выключателей и трансформаторов; ограждений токоведущих частей, расположенных в производственных помещениях; дверей щитов и сборок.</a:t>
            </a:r>
            <a:endParaRPr lang="ru-RU" sz="2000" b="1" dirty="0"/>
          </a:p>
        </p:txBody>
      </p:sp>
    </p:spTree>
    <p:extLst>
      <p:ext uri="{BB962C8B-B14F-4D97-AF65-F5344CB8AC3E}">
        <p14:creationId xmlns:p14="http://schemas.microsoft.com/office/powerpoint/2010/main" xmlns="" val="38420064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00313" y="2500314"/>
            <a:ext cx="8161020" cy="42538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6"/>
          <p:cNvSpPr>
            <a:spLocks noChangeArrowheads="1"/>
          </p:cNvSpPr>
          <p:nvPr/>
        </p:nvSpPr>
        <p:spPr bwMode="auto">
          <a:xfrm>
            <a:off x="3094038" y="98425"/>
            <a:ext cx="7018973" cy="513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8016" tIns="64008" rIns="128016" bIns="64008">
            <a:spAutoFit/>
          </a:bodyPr>
          <a:lstStyle/>
          <a:p>
            <a:pPr defTabSz="1279525"/>
            <a:r>
              <a:rPr lang="ru-RU" b="1" dirty="0">
                <a:latin typeface="Times New Roman" pitchFamily="18" charset="0"/>
              </a:rPr>
              <a:t>Филиал </a:t>
            </a:r>
            <a:r>
              <a:rPr lang="ru-RU" b="1" dirty="0" smtClean="0">
                <a:latin typeface="Times New Roman" pitchFamily="18" charset="0"/>
              </a:rPr>
              <a:t>ПАО </a:t>
            </a:r>
            <a:r>
              <a:rPr lang="ru-RU" b="1" dirty="0">
                <a:latin typeface="Times New Roman" pitchFamily="18" charset="0"/>
              </a:rPr>
              <a:t>«МРСК Волги»-«Мордовэнерго</a:t>
            </a:r>
            <a:r>
              <a:rPr lang="ru-RU" b="1" dirty="0" smtClean="0">
                <a:latin typeface="Times New Roman" pitchFamily="18" charset="0"/>
              </a:rPr>
              <a:t>»</a:t>
            </a:r>
            <a:endParaRPr lang="ru-RU" b="1" dirty="0">
              <a:latin typeface="Times New Roman" pitchFamily="18" charset="0"/>
            </a:endParaRPr>
          </a:p>
        </p:txBody>
      </p:sp>
      <p:sp>
        <p:nvSpPr>
          <p:cNvPr id="4" name="TextBox 3"/>
          <p:cNvSpPr txBox="1"/>
          <p:nvPr/>
        </p:nvSpPr>
        <p:spPr>
          <a:xfrm>
            <a:off x="1048544" y="7086600"/>
            <a:ext cx="11049000" cy="892552"/>
          </a:xfrm>
          <a:prstGeom prst="rect">
            <a:avLst/>
          </a:prstGeom>
          <a:noFill/>
        </p:spPr>
        <p:txBody>
          <a:bodyPr wrap="square" rtlCol="0">
            <a:spAutoFit/>
          </a:bodyPr>
          <a:lstStyle/>
          <a:p>
            <a:pPr algn="ctr"/>
            <a:r>
              <a:rPr lang="ru-RU" sz="3200" b="1" dirty="0" smtClean="0"/>
              <a:t>«НЕ ВЛЕЗАЙ, УБЬЕТ!»</a:t>
            </a:r>
          </a:p>
          <a:p>
            <a:pPr algn="just"/>
            <a:r>
              <a:rPr lang="ru-RU" sz="2000" b="1" dirty="0" smtClean="0"/>
              <a:t>   Предназначен для предупреждения об опасности поражения электрическим током.</a:t>
            </a:r>
          </a:p>
        </p:txBody>
      </p:sp>
    </p:spTree>
    <p:extLst>
      <p:ext uri="{BB962C8B-B14F-4D97-AF65-F5344CB8AC3E}">
        <p14:creationId xmlns:p14="http://schemas.microsoft.com/office/powerpoint/2010/main" xmlns="" val="3030033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094038" y="98425"/>
            <a:ext cx="7018973" cy="513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8016" tIns="64008" rIns="128016" bIns="64008">
            <a:spAutoFit/>
          </a:bodyPr>
          <a:lstStyle/>
          <a:p>
            <a:pPr defTabSz="1279525"/>
            <a:r>
              <a:rPr lang="ru-RU" b="1" dirty="0">
                <a:solidFill>
                  <a:srgbClr val="000000"/>
                </a:solidFill>
                <a:latin typeface="Times New Roman" pitchFamily="18" charset="0"/>
              </a:rPr>
              <a:t>Филиал </a:t>
            </a:r>
            <a:r>
              <a:rPr lang="ru-RU" b="1" dirty="0" smtClean="0">
                <a:solidFill>
                  <a:srgbClr val="000000"/>
                </a:solidFill>
                <a:latin typeface="Times New Roman" pitchFamily="18" charset="0"/>
              </a:rPr>
              <a:t>ПАО </a:t>
            </a:r>
            <a:r>
              <a:rPr lang="ru-RU" b="1" dirty="0">
                <a:solidFill>
                  <a:srgbClr val="000000"/>
                </a:solidFill>
                <a:latin typeface="Times New Roman" pitchFamily="18" charset="0"/>
              </a:rPr>
              <a:t>«МРСК Волги»-«Мордовэнерго</a:t>
            </a:r>
            <a:r>
              <a:rPr lang="ru-RU" b="1" dirty="0" smtClean="0">
                <a:solidFill>
                  <a:srgbClr val="000000"/>
                </a:solidFill>
                <a:latin typeface="Times New Roman" pitchFamily="18" charset="0"/>
              </a:rPr>
              <a:t>»</a:t>
            </a:r>
            <a:endParaRPr lang="ru-RU" b="1" dirty="0">
              <a:solidFill>
                <a:srgbClr val="000000"/>
              </a:solidFill>
              <a:latin typeface="Times New Roman" pitchFamily="18" charset="0"/>
            </a:endParaRPr>
          </a:p>
        </p:txBody>
      </p:sp>
      <p:pic>
        <p:nvPicPr>
          <p:cNvPr id="1026" name="Picture 2" descr="http://www.vizteh.ru/upload/information_system_18/9/5/0/item_950/information_items_95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71800" y="1524000"/>
            <a:ext cx="6667500" cy="5000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048544" y="7086600"/>
            <a:ext cx="11049000" cy="892552"/>
          </a:xfrm>
          <a:prstGeom prst="rect">
            <a:avLst/>
          </a:prstGeom>
          <a:noFill/>
        </p:spPr>
        <p:txBody>
          <a:bodyPr wrap="square" rtlCol="0">
            <a:spAutoFit/>
          </a:bodyPr>
          <a:lstStyle/>
          <a:p>
            <a:pPr algn="ctr"/>
            <a:r>
              <a:rPr lang="ru-RU" sz="3200" b="1" dirty="0" smtClean="0"/>
              <a:t>«СТОЙ НАПРЯЖЕНИЕ»</a:t>
            </a:r>
          </a:p>
          <a:p>
            <a:pPr algn="just"/>
            <a:r>
              <a:rPr lang="ru-RU" sz="2000" b="1" dirty="0" smtClean="0"/>
              <a:t>   Предназначен для предупреждения об опасности поражения электрическим током.</a:t>
            </a:r>
          </a:p>
        </p:txBody>
      </p:sp>
    </p:spTree>
    <p:extLst>
      <p:ext uri="{BB962C8B-B14F-4D97-AF65-F5344CB8AC3E}">
        <p14:creationId xmlns:p14="http://schemas.microsoft.com/office/powerpoint/2010/main" xmlns="" val="21901766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0" y="768350"/>
            <a:ext cx="12801600" cy="1079500"/>
          </a:xfrm>
        </p:spPr>
        <p:txBody>
          <a:bodyPr/>
          <a:lstStyle/>
          <a:p>
            <a:pPr algn="ctr"/>
            <a:r>
              <a:rPr lang="ru-RU" sz="1400" b="1" i="1" dirty="0"/>
              <a:t>Дорогие ребята!</a:t>
            </a:r>
            <a:br>
              <a:rPr lang="ru-RU" sz="1400" b="1" i="1" dirty="0"/>
            </a:br>
            <a:r>
              <a:rPr lang="ru-RU" sz="1400" b="1" i="1" dirty="0">
                <a:solidFill>
                  <a:schemeClr val="bg2">
                    <a:lumMod val="60000"/>
                    <a:lumOff val="40000"/>
                  </a:schemeClr>
                </a:solidFill>
              </a:rPr>
              <a:t>Мы, </a:t>
            </a:r>
            <a:r>
              <a:rPr lang="ru-RU" sz="1400" b="1" i="1" dirty="0" smtClean="0">
                <a:solidFill>
                  <a:schemeClr val="bg2">
                    <a:lumMod val="60000"/>
                    <a:lumOff val="40000"/>
                  </a:schemeClr>
                </a:solidFill>
              </a:rPr>
              <a:t>энергетики, </a:t>
            </a:r>
            <a:r>
              <a:rPr lang="ru-RU" sz="1400" b="1" i="1" dirty="0">
                <a:solidFill>
                  <a:schemeClr val="bg2">
                    <a:lumMod val="60000"/>
                    <a:lumOff val="40000"/>
                  </a:schemeClr>
                </a:solidFill>
              </a:rPr>
              <a:t>делаем все, чтобы наши объекты были защищены от проникновения посторонних. Все наши объекты снабжены предупреждающими знаками. Ребята, вы всегда должны помнить, что </a:t>
            </a:r>
            <a:r>
              <a:rPr lang="ru-RU" sz="1400" b="1" i="1" dirty="0" err="1">
                <a:solidFill>
                  <a:schemeClr val="bg2">
                    <a:lumMod val="60000"/>
                    <a:lumOff val="40000"/>
                  </a:schemeClr>
                </a:solidFill>
              </a:rPr>
              <a:t>электросетевое</a:t>
            </a:r>
            <a:r>
              <a:rPr lang="ru-RU" sz="1400" b="1" i="1" dirty="0">
                <a:solidFill>
                  <a:schemeClr val="bg2">
                    <a:lumMod val="60000"/>
                    <a:lumOff val="40000"/>
                  </a:schemeClr>
                </a:solidFill>
              </a:rPr>
              <a:t> оборудование опасно для жизни и здоровья. Чтобы не подвергать себя риску, запомните простые правила:</a:t>
            </a:r>
            <a:r>
              <a:rPr lang="ru-RU" sz="1200" b="1" i="1" dirty="0">
                <a:solidFill>
                  <a:schemeClr val="bg2">
                    <a:lumMod val="60000"/>
                    <a:lumOff val="40000"/>
                  </a:schemeClr>
                </a:solidFill>
              </a:rPr>
              <a:t> </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38" y="1784350"/>
            <a:ext cx="3187701"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3" name="Rectangle 5"/>
          <p:cNvSpPr>
            <a:spLocks noChangeArrowheads="1"/>
          </p:cNvSpPr>
          <p:nvPr/>
        </p:nvSpPr>
        <p:spPr bwMode="auto">
          <a:xfrm>
            <a:off x="-7938" y="4879975"/>
            <a:ext cx="3097213" cy="2432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sz="1400" b="1" i="1" dirty="0">
                <a:solidFill>
                  <a:schemeClr val="tx2"/>
                </a:solidFill>
              </a:rPr>
              <a:t>Никогда не заходите на территорию и в помещения электросетевых сооружений. </a:t>
            </a:r>
            <a:br>
              <a:rPr lang="ru-RU" sz="1400" b="1" i="1" dirty="0">
                <a:solidFill>
                  <a:schemeClr val="tx2"/>
                </a:solidFill>
              </a:rPr>
            </a:br>
            <a:r>
              <a:rPr lang="ru-RU" sz="1400" b="1" i="1" dirty="0">
                <a:solidFill>
                  <a:schemeClr val="tx2"/>
                </a:solidFill>
              </a:rPr>
              <a:t>Не открывайте двери ограждения электроустановок и не проникайте за ограждения и барьеры. Это может привести к печальным последствиям. </a:t>
            </a:r>
          </a:p>
        </p:txBody>
      </p:sp>
      <p:sp>
        <p:nvSpPr>
          <p:cNvPr id="2054" name="Rectangle 6"/>
          <p:cNvSpPr>
            <a:spLocks noChangeArrowheads="1"/>
          </p:cNvSpPr>
          <p:nvPr/>
        </p:nvSpPr>
        <p:spPr bwMode="auto">
          <a:xfrm>
            <a:off x="3305175" y="5095875"/>
            <a:ext cx="3024188" cy="370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sz="1400" b="1" i="1" dirty="0">
                <a:solidFill>
                  <a:schemeClr val="tx2"/>
                </a:solidFill>
              </a:rPr>
              <a:t>Опасно для жизни влезать на опоры линий электропередачи, проникать в трансформаторные подстанции или подвалы, где находятся электрические провода.</a:t>
            </a:r>
            <a:br>
              <a:rPr lang="ru-RU" sz="1400" b="1" i="1" dirty="0">
                <a:solidFill>
                  <a:schemeClr val="tx2"/>
                </a:solidFill>
              </a:rPr>
            </a:br>
            <a:r>
              <a:rPr lang="ru-RU" sz="1400" b="1" i="1" dirty="0">
                <a:solidFill>
                  <a:schemeClr val="tx2"/>
                </a:solidFill>
              </a:rPr>
              <a:t>Не играйте рядом с линиями электропередачи, не разжигайте под ними костры, не складывайте рядом дрова, солому и другие легковоспламеняющиеся предметы.</a:t>
            </a:r>
            <a:br>
              <a:rPr lang="ru-RU" sz="1400" b="1" i="1" dirty="0">
                <a:solidFill>
                  <a:schemeClr val="tx2"/>
                </a:solidFill>
              </a:rPr>
            </a:br>
            <a:endParaRPr lang="ru-RU" sz="1400" b="1" i="1" dirty="0">
              <a:solidFill>
                <a:schemeClr val="tx2"/>
              </a:solidFill>
            </a:endParaRPr>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60713" y="2143125"/>
            <a:ext cx="3149600"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6" name="Rectangle 8"/>
          <p:cNvSpPr>
            <a:spLocks noChangeArrowheads="1"/>
          </p:cNvSpPr>
          <p:nvPr/>
        </p:nvSpPr>
        <p:spPr bwMode="auto">
          <a:xfrm>
            <a:off x="6457950" y="5276850"/>
            <a:ext cx="3024188" cy="3323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sz="1400" b="1" i="1" dirty="0">
                <a:solidFill>
                  <a:schemeClr val="tx2"/>
                </a:solidFill>
              </a:rPr>
              <a:t>При обнаружении провисшего, а также оборванного провода, упавшего на землю, открытых дверей и люков электроустановок, а также поврежденной опоры необходимо немедленно сообщить </a:t>
            </a:r>
            <a:r>
              <a:rPr lang="ru-RU" sz="1400" b="1" i="1" dirty="0" smtClean="0">
                <a:solidFill>
                  <a:schemeClr val="tx2"/>
                </a:solidFill>
              </a:rPr>
              <a:t>взрослым или в службу спасения по </a:t>
            </a:r>
            <a:r>
              <a:rPr lang="ru-RU" sz="1400" b="1" i="1" dirty="0">
                <a:solidFill>
                  <a:schemeClr val="tx2"/>
                </a:solidFill>
              </a:rPr>
              <a:t>телефону </a:t>
            </a:r>
            <a:r>
              <a:rPr lang="ru-RU" sz="1400" b="1" i="1" dirty="0" smtClean="0">
                <a:solidFill>
                  <a:schemeClr val="tx2"/>
                </a:solidFill>
              </a:rPr>
              <a:t>112. </a:t>
            </a:r>
            <a:r>
              <a:rPr lang="ru-RU" sz="1400" b="1" i="1" dirty="0">
                <a:solidFill>
                  <a:schemeClr val="tx2"/>
                </a:solidFill>
              </a:rPr>
              <a:t>Приближение к оборванному проводу ближе чем на 10 метров, а тем более прикосновение к нему опасно для жизни. </a:t>
            </a:r>
            <a:br>
              <a:rPr lang="ru-RU" sz="1400" b="1" i="1" dirty="0">
                <a:solidFill>
                  <a:schemeClr val="tx2"/>
                </a:solidFill>
              </a:rPr>
            </a:br>
            <a:endParaRPr lang="ru-RU" sz="1400" b="1" i="1" dirty="0">
              <a:solidFill>
                <a:schemeClr val="tx2"/>
              </a:solidFill>
            </a:endParaRPr>
          </a:p>
        </p:txBody>
      </p:sp>
      <p:pic>
        <p:nvPicPr>
          <p:cNvPr id="2057" name="Picture 9"/>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384925" y="2124075"/>
            <a:ext cx="3111500" cy="318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8" name="Rectangle 10"/>
          <p:cNvSpPr>
            <a:spLocks noChangeArrowheads="1"/>
          </p:cNvSpPr>
          <p:nvPr/>
        </p:nvSpPr>
        <p:spPr bwMode="auto">
          <a:xfrm>
            <a:off x="9477375" y="5168900"/>
            <a:ext cx="3097213" cy="3282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sz="1400" b="1" i="1">
                <a:solidFill>
                  <a:schemeClr val="tx2"/>
                </a:solidFill>
              </a:rPr>
              <a:t>Нельзя набрасывать на провода проволоку и другие предметы, разбивать изоляторы, открывать лестничные электрощиты и вводные щиты, находящиеся в подъездах домов. На наших энергообъектах имеются предупредительные знаки и плакаты. Бывают случаи, что их снимают из озорства. Не делайте этого – не подвергайте опасности жизнь других людей.</a:t>
            </a:r>
          </a:p>
        </p:txBody>
      </p:sp>
      <p:pic>
        <p:nvPicPr>
          <p:cNvPr id="2059" name="Picture 1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477375" y="1784350"/>
            <a:ext cx="3187700" cy="313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60" name="Rectangle 12"/>
          <p:cNvSpPr>
            <a:spLocks noChangeArrowheads="1"/>
          </p:cNvSpPr>
          <p:nvPr/>
        </p:nvSpPr>
        <p:spPr bwMode="auto">
          <a:xfrm>
            <a:off x="0" y="8832850"/>
            <a:ext cx="1280160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sz="1400" b="1" i="1">
                <a:solidFill>
                  <a:schemeClr val="accent2"/>
                </a:solidFill>
              </a:rPr>
              <a:t>Не крадите и не помогайте красть провода! </a:t>
            </a:r>
            <a:br>
              <a:rPr lang="ru-RU" sz="1400" b="1" i="1">
                <a:solidFill>
                  <a:schemeClr val="accent2"/>
                </a:solidFill>
              </a:rPr>
            </a:br>
            <a:r>
              <a:rPr lang="ru-RU" sz="1400" b="1" i="1">
                <a:solidFill>
                  <a:schemeClr val="tx2"/>
                </a:solidFill>
              </a:rPr>
              <a:t>Энергообъекты – не место для игр и развлечений!</a:t>
            </a:r>
          </a:p>
        </p:txBody>
      </p:sp>
      <p:sp>
        <p:nvSpPr>
          <p:cNvPr id="2061" name="Rectangle 13"/>
          <p:cNvSpPr>
            <a:spLocks noChangeArrowheads="1"/>
          </p:cNvSpPr>
          <p:nvPr/>
        </p:nvSpPr>
        <p:spPr bwMode="auto">
          <a:xfrm>
            <a:off x="1" y="257175"/>
            <a:ext cx="12738100" cy="4770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r"/>
            <a:r>
              <a:rPr lang="ru-RU" b="1" dirty="0">
                <a:solidFill>
                  <a:srgbClr val="000099"/>
                </a:solidFill>
                <a:latin typeface="Times New Roman" pitchFamily="18" charset="0"/>
              </a:rPr>
              <a:t>Филиал </a:t>
            </a:r>
            <a:r>
              <a:rPr lang="ru-RU" b="1" dirty="0" smtClean="0">
                <a:solidFill>
                  <a:srgbClr val="000099"/>
                </a:solidFill>
                <a:latin typeface="Times New Roman" pitchFamily="18" charset="0"/>
              </a:rPr>
              <a:t>ПАО </a:t>
            </a:r>
            <a:r>
              <a:rPr lang="ru-RU" b="1" dirty="0">
                <a:solidFill>
                  <a:srgbClr val="000099"/>
                </a:solidFill>
                <a:latin typeface="Times New Roman" pitchFamily="18" charset="0"/>
              </a:rPr>
              <a:t>«МРСК Волги»-«Мордовэнерго</a:t>
            </a:r>
            <a:r>
              <a:rPr lang="ru-RU" b="1" dirty="0" smtClean="0">
                <a:solidFill>
                  <a:srgbClr val="000099"/>
                </a:solidFill>
                <a:latin typeface="Times New Roman" pitchFamily="18" charset="0"/>
              </a:rPr>
              <a:t>»</a:t>
            </a:r>
            <a:endParaRPr lang="ru-RU" b="1" dirty="0">
              <a:solidFill>
                <a:srgbClr val="000099"/>
              </a:solidFill>
              <a:latin typeface="Times New Roman" pitchFamily="18" charset="0"/>
            </a:endParaRPr>
          </a:p>
        </p:txBody>
      </p:sp>
      <p:sp>
        <p:nvSpPr>
          <p:cNvPr id="2063" name="Rectangle 15"/>
          <p:cNvSpPr>
            <a:spLocks noChangeArrowheads="1"/>
          </p:cNvSpPr>
          <p:nvPr/>
        </p:nvSpPr>
        <p:spPr bwMode="auto">
          <a:xfrm>
            <a:off x="0" y="207962"/>
            <a:ext cx="12686846" cy="9344025"/>
          </a:xfrm>
          <a:prstGeom prst="rect">
            <a:avLst/>
          </a:prstGeom>
          <a:noFill/>
          <a:ln w="76200">
            <a:pattFill prst="weave">
              <a:fgClr>
                <a:schemeClr val="folHlink"/>
              </a:fgClr>
              <a:bgClr>
                <a:srgbClr val="FFFFFF"/>
              </a:bgClr>
            </a:patt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xmlns="" val="452978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1532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0675" y="1066800"/>
            <a:ext cx="12160250" cy="8139113"/>
          </a:xfrm>
          <a:prstGeom prst="rect">
            <a:avLst/>
          </a:prstGeom>
          <a:noFill/>
          <a:extLst>
            <a:ext uri="{909E8E84-426E-40DD-AFC4-6F175D3DCCD1}">
              <a14:hiddenFill xmlns:a14="http://schemas.microsoft.com/office/drawing/2010/main" xmlns="">
                <a:solidFill>
                  <a:srgbClr val="FFFFFF"/>
                </a:solidFill>
              </a14:hiddenFill>
            </a:ext>
          </a:extLst>
        </p:spPr>
      </p:pic>
      <p:sp>
        <p:nvSpPr>
          <p:cNvPr id="69635" name="Rectangle 3"/>
          <p:cNvSpPr>
            <a:spLocks noGrp="1" noChangeArrowheads="1"/>
          </p:cNvSpPr>
          <p:nvPr>
            <p:ph type="title"/>
          </p:nvPr>
        </p:nvSpPr>
        <p:spPr>
          <a:xfrm>
            <a:off x="427038" y="1173163"/>
            <a:ext cx="12053887" cy="1920875"/>
          </a:xfrm>
        </p:spPr>
        <p:txBody>
          <a:bodyPr/>
          <a:lstStyle/>
          <a:p>
            <a:r>
              <a:rPr lang="ru-RU" sz="2200" b="1">
                <a:solidFill>
                  <a:schemeClr val="bg1"/>
                </a:solidFill>
              </a:rPr>
              <a:t>Желаем всем обходиться в быту и на работе без электротравм. </a:t>
            </a:r>
            <a:br>
              <a:rPr lang="ru-RU" sz="2200" b="1">
                <a:solidFill>
                  <a:schemeClr val="bg1"/>
                </a:solidFill>
              </a:rPr>
            </a:br>
            <a:r>
              <a:rPr lang="ru-RU" sz="2200" b="1">
                <a:solidFill>
                  <a:schemeClr val="bg1"/>
                </a:solidFill>
              </a:rPr>
              <a:t>Берегите свою жизнь. </a:t>
            </a:r>
            <a:br>
              <a:rPr lang="ru-RU" sz="2200" b="1">
                <a:solidFill>
                  <a:schemeClr val="bg1"/>
                </a:solidFill>
              </a:rPr>
            </a:br>
            <a:r>
              <a:rPr lang="ru-RU" sz="2200" b="1">
                <a:solidFill>
                  <a:schemeClr val="bg1"/>
                </a:solidFill>
              </a:rPr>
              <a:t>Будьте осторожны! </a:t>
            </a:r>
            <a:br>
              <a:rPr lang="ru-RU" sz="2200" b="1">
                <a:solidFill>
                  <a:schemeClr val="bg1"/>
                </a:solidFill>
              </a:rPr>
            </a:br>
            <a:r>
              <a:rPr lang="ru-RU" sz="2200" b="1">
                <a:solidFill>
                  <a:schemeClr val="bg1"/>
                </a:solidFill>
              </a:rPr>
              <a:t>Будьте счастливы!</a:t>
            </a:r>
            <a:br>
              <a:rPr lang="ru-RU" sz="2200" b="1">
                <a:solidFill>
                  <a:schemeClr val="bg1"/>
                </a:solidFill>
              </a:rPr>
            </a:br>
            <a:endParaRPr lang="ru-RU" sz="3900"/>
          </a:p>
        </p:txBody>
      </p:sp>
      <p:sp>
        <p:nvSpPr>
          <p:cNvPr id="69637" name="Rectangle 5"/>
          <p:cNvSpPr>
            <a:spLocks noChangeArrowheads="1"/>
          </p:cNvSpPr>
          <p:nvPr/>
        </p:nvSpPr>
        <p:spPr bwMode="auto">
          <a:xfrm>
            <a:off x="3094038" y="98425"/>
            <a:ext cx="7018973" cy="513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8016" tIns="64008" rIns="128016" bIns="64008">
            <a:spAutoFit/>
          </a:bodyPr>
          <a:lstStyle/>
          <a:p>
            <a:pPr defTabSz="1279525"/>
            <a:r>
              <a:rPr lang="ru-RU" b="1" dirty="0">
                <a:latin typeface="Times New Roman" pitchFamily="18" charset="0"/>
              </a:rPr>
              <a:t>Филиал </a:t>
            </a:r>
            <a:r>
              <a:rPr lang="ru-RU" b="1" dirty="0" smtClean="0">
                <a:latin typeface="Times New Roman" pitchFamily="18" charset="0"/>
              </a:rPr>
              <a:t>ПАО </a:t>
            </a:r>
            <a:r>
              <a:rPr lang="ru-RU" b="1" dirty="0">
                <a:latin typeface="Times New Roman" pitchFamily="18" charset="0"/>
              </a:rPr>
              <a:t>«МРСК Волги»-«Мордовэнерго</a:t>
            </a:r>
            <a:r>
              <a:rPr lang="ru-RU" b="1" dirty="0" smtClean="0">
                <a:latin typeface="Times New Roman" pitchFamily="18" charset="0"/>
              </a:rPr>
              <a:t>»</a:t>
            </a:r>
            <a:endParaRPr lang="ru-RU" b="1" dirty="0">
              <a:latin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type="title"/>
          </p:nvPr>
        </p:nvSpPr>
        <p:spPr>
          <a:xfrm>
            <a:off x="427038" y="1173163"/>
            <a:ext cx="12053887" cy="1920875"/>
          </a:xfrm>
        </p:spPr>
        <p:txBody>
          <a:bodyPr/>
          <a:lstStyle/>
          <a:p>
            <a:r>
              <a:rPr lang="ru-RU" sz="2200" b="1">
                <a:solidFill>
                  <a:schemeClr val="bg1"/>
                </a:solidFill>
              </a:rPr>
              <a:t>Желаем всем обходиться в быту и на работе без электротравм. </a:t>
            </a:r>
            <a:br>
              <a:rPr lang="ru-RU" sz="2200" b="1">
                <a:solidFill>
                  <a:schemeClr val="bg1"/>
                </a:solidFill>
              </a:rPr>
            </a:br>
            <a:r>
              <a:rPr lang="ru-RU" sz="2200" b="1">
                <a:solidFill>
                  <a:schemeClr val="bg1"/>
                </a:solidFill>
              </a:rPr>
              <a:t>Берегите свою жизнь. </a:t>
            </a:r>
            <a:br>
              <a:rPr lang="ru-RU" sz="2200" b="1">
                <a:solidFill>
                  <a:schemeClr val="bg1"/>
                </a:solidFill>
              </a:rPr>
            </a:br>
            <a:r>
              <a:rPr lang="ru-RU" sz="2200" b="1">
                <a:solidFill>
                  <a:schemeClr val="bg1"/>
                </a:solidFill>
              </a:rPr>
              <a:t>Будьте осторожны! </a:t>
            </a:r>
            <a:br>
              <a:rPr lang="ru-RU" sz="2200" b="1">
                <a:solidFill>
                  <a:schemeClr val="bg1"/>
                </a:solidFill>
              </a:rPr>
            </a:br>
            <a:r>
              <a:rPr lang="ru-RU" sz="2200" b="1">
                <a:solidFill>
                  <a:schemeClr val="bg1"/>
                </a:solidFill>
              </a:rPr>
              <a:t>Будьте счастливы!</a:t>
            </a:r>
            <a:br>
              <a:rPr lang="ru-RU" sz="2200" b="1">
                <a:solidFill>
                  <a:schemeClr val="bg1"/>
                </a:solidFill>
              </a:rPr>
            </a:br>
            <a:endParaRPr lang="ru-RU" sz="3900"/>
          </a:p>
        </p:txBody>
      </p:sp>
      <p:sp>
        <p:nvSpPr>
          <p:cNvPr id="69637" name="Rectangle 5"/>
          <p:cNvSpPr>
            <a:spLocks noChangeArrowheads="1"/>
          </p:cNvSpPr>
          <p:nvPr/>
        </p:nvSpPr>
        <p:spPr bwMode="auto">
          <a:xfrm>
            <a:off x="3094038" y="98425"/>
            <a:ext cx="7018973" cy="513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8016" tIns="64008" rIns="128016" bIns="64008">
            <a:spAutoFit/>
          </a:bodyPr>
          <a:lstStyle/>
          <a:p>
            <a:pPr defTabSz="1279525"/>
            <a:r>
              <a:rPr lang="ru-RU" b="1" dirty="0">
                <a:latin typeface="Times New Roman" pitchFamily="18" charset="0"/>
              </a:rPr>
              <a:t>Филиал </a:t>
            </a:r>
            <a:r>
              <a:rPr lang="ru-RU" b="1" dirty="0" smtClean="0">
                <a:latin typeface="Times New Roman" pitchFamily="18" charset="0"/>
              </a:rPr>
              <a:t>ПАО </a:t>
            </a:r>
            <a:r>
              <a:rPr lang="ru-RU" b="1" dirty="0">
                <a:latin typeface="Times New Roman" pitchFamily="18" charset="0"/>
              </a:rPr>
              <a:t>«МРСК Волги»-«Мордовэнерго</a:t>
            </a:r>
            <a:r>
              <a:rPr lang="ru-RU" b="1" dirty="0" smtClean="0">
                <a:latin typeface="Times New Roman" pitchFamily="18" charset="0"/>
              </a:rPr>
              <a:t>»</a:t>
            </a:r>
            <a:endParaRPr lang="ru-RU" b="1" dirty="0">
              <a:latin typeface="Times New Roman" pitchFamily="18" charset="0"/>
            </a:endParaRPr>
          </a:p>
        </p:txBody>
      </p:sp>
      <p:sp>
        <p:nvSpPr>
          <p:cNvPr id="5" name="Rectangle 2"/>
          <p:cNvSpPr txBox="1">
            <a:spLocks noChangeArrowheads="1"/>
          </p:cNvSpPr>
          <p:nvPr/>
        </p:nvSpPr>
        <p:spPr bwMode="auto">
          <a:xfrm>
            <a:off x="639763" y="612412"/>
            <a:ext cx="11522075" cy="1486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8016" tIns="64008" rIns="128016" bIns="64008" numCol="1" anchor="ctr" anchorCtr="0" compatLnSpc="1">
            <a:prstTxWarp prst="textNoShape">
              <a:avLst/>
            </a:prstTxWarp>
          </a:bodyPr>
          <a:lstStyle>
            <a:lvl1pPr algn="l" defTabSz="1279525" rtl="0" fontAlgn="base">
              <a:spcBef>
                <a:spcPct val="0"/>
              </a:spcBef>
              <a:spcAft>
                <a:spcPct val="0"/>
              </a:spcAft>
              <a:defRPr sz="6200">
                <a:solidFill>
                  <a:schemeClr val="tx1"/>
                </a:solidFill>
                <a:latin typeface="+mj-lt"/>
                <a:ea typeface="+mj-ea"/>
                <a:cs typeface="+mj-cs"/>
              </a:defRPr>
            </a:lvl1pPr>
            <a:lvl2pPr algn="l" defTabSz="1279525" rtl="0" fontAlgn="base">
              <a:spcBef>
                <a:spcPct val="0"/>
              </a:spcBef>
              <a:spcAft>
                <a:spcPct val="0"/>
              </a:spcAft>
              <a:defRPr sz="6200">
                <a:solidFill>
                  <a:schemeClr val="tx1"/>
                </a:solidFill>
                <a:latin typeface="Arial" charset="0"/>
              </a:defRPr>
            </a:lvl2pPr>
            <a:lvl3pPr algn="l" defTabSz="1279525" rtl="0" fontAlgn="base">
              <a:spcBef>
                <a:spcPct val="0"/>
              </a:spcBef>
              <a:spcAft>
                <a:spcPct val="0"/>
              </a:spcAft>
              <a:defRPr sz="6200">
                <a:solidFill>
                  <a:schemeClr val="tx1"/>
                </a:solidFill>
                <a:latin typeface="Arial" charset="0"/>
              </a:defRPr>
            </a:lvl3pPr>
            <a:lvl4pPr algn="l" defTabSz="1279525" rtl="0" fontAlgn="base">
              <a:spcBef>
                <a:spcPct val="0"/>
              </a:spcBef>
              <a:spcAft>
                <a:spcPct val="0"/>
              </a:spcAft>
              <a:defRPr sz="6200">
                <a:solidFill>
                  <a:schemeClr val="tx1"/>
                </a:solidFill>
                <a:latin typeface="Arial" charset="0"/>
              </a:defRPr>
            </a:lvl4pPr>
            <a:lvl5pPr algn="l" defTabSz="1279525" rtl="0" fontAlgn="base">
              <a:spcBef>
                <a:spcPct val="0"/>
              </a:spcBef>
              <a:spcAft>
                <a:spcPct val="0"/>
              </a:spcAft>
              <a:defRPr sz="6200">
                <a:solidFill>
                  <a:schemeClr val="tx1"/>
                </a:solidFill>
                <a:latin typeface="Arial" charset="0"/>
              </a:defRPr>
            </a:lvl5pPr>
            <a:lvl6pPr marL="457200" algn="l" defTabSz="1279525" rtl="0" fontAlgn="base">
              <a:spcBef>
                <a:spcPct val="0"/>
              </a:spcBef>
              <a:spcAft>
                <a:spcPct val="0"/>
              </a:spcAft>
              <a:defRPr sz="6200">
                <a:solidFill>
                  <a:schemeClr val="tx1"/>
                </a:solidFill>
                <a:latin typeface="Arial" charset="0"/>
              </a:defRPr>
            </a:lvl6pPr>
            <a:lvl7pPr marL="914400" algn="l" defTabSz="1279525" rtl="0" fontAlgn="base">
              <a:spcBef>
                <a:spcPct val="0"/>
              </a:spcBef>
              <a:spcAft>
                <a:spcPct val="0"/>
              </a:spcAft>
              <a:defRPr sz="6200">
                <a:solidFill>
                  <a:schemeClr val="tx1"/>
                </a:solidFill>
                <a:latin typeface="Arial" charset="0"/>
              </a:defRPr>
            </a:lvl7pPr>
            <a:lvl8pPr marL="1371600" algn="l" defTabSz="1279525" rtl="0" fontAlgn="base">
              <a:spcBef>
                <a:spcPct val="0"/>
              </a:spcBef>
              <a:spcAft>
                <a:spcPct val="0"/>
              </a:spcAft>
              <a:defRPr sz="6200">
                <a:solidFill>
                  <a:schemeClr val="tx1"/>
                </a:solidFill>
                <a:latin typeface="Arial" charset="0"/>
              </a:defRPr>
            </a:lvl8pPr>
            <a:lvl9pPr marL="1828800" algn="l" defTabSz="1279525" rtl="0" fontAlgn="base">
              <a:spcBef>
                <a:spcPct val="0"/>
              </a:spcBef>
              <a:spcAft>
                <a:spcPct val="0"/>
              </a:spcAft>
              <a:defRPr sz="6200">
                <a:solidFill>
                  <a:schemeClr val="tx1"/>
                </a:solidFill>
                <a:latin typeface="Arial" charset="0"/>
              </a:defRPr>
            </a:lvl9pPr>
          </a:lstStyle>
          <a:p>
            <a:r>
              <a:rPr lang="ru-RU" sz="3900" b="1" dirty="0" smtClean="0">
                <a:solidFill>
                  <a:srgbClr val="FF3300"/>
                </a:solidFill>
              </a:rPr>
              <a:t>Первая помощь пострадавшему от электрического тока</a:t>
            </a:r>
            <a:r>
              <a:rPr lang="ru-RU" sz="3900" dirty="0" smtClean="0"/>
              <a:t>  </a:t>
            </a:r>
            <a:endParaRPr lang="ru-RU" sz="3900" dirty="0"/>
          </a:p>
        </p:txBody>
      </p:sp>
      <p:sp>
        <p:nvSpPr>
          <p:cNvPr id="6" name="Rectangle 4"/>
          <p:cNvSpPr>
            <a:spLocks noChangeArrowheads="1"/>
          </p:cNvSpPr>
          <p:nvPr/>
        </p:nvSpPr>
        <p:spPr bwMode="auto">
          <a:xfrm>
            <a:off x="1327150" y="2100262"/>
            <a:ext cx="10440988" cy="50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8016" tIns="64008" rIns="128016" bIns="64008" anchor="ctr">
            <a:spAutoFit/>
          </a:bodyPr>
          <a:lstStyle/>
          <a:p>
            <a:pPr algn="ctr" defTabSz="1279525"/>
            <a:r>
              <a:rPr lang="ru-RU" b="1"/>
              <a:t>ПРАВИЛА ПЕРЕМЕЩЕНИЯ В ЗОНЕ "ШАГОВОГО" НАПРЯЖЕНИЯ</a:t>
            </a:r>
          </a:p>
        </p:txBody>
      </p:sp>
      <p:sp>
        <p:nvSpPr>
          <p:cNvPr id="7" name="Rectangle 5"/>
          <p:cNvSpPr>
            <a:spLocks noChangeArrowheads="1"/>
          </p:cNvSpPr>
          <p:nvPr/>
        </p:nvSpPr>
        <p:spPr bwMode="auto">
          <a:xfrm>
            <a:off x="6934200" y="2786062"/>
            <a:ext cx="5270500" cy="4481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8016" tIns="64008" rIns="128016" bIns="64008" anchor="ctr">
            <a:spAutoFit/>
          </a:bodyPr>
          <a:lstStyle/>
          <a:p>
            <a:pPr defTabSz="1279525"/>
            <a:r>
              <a:rPr lang="ru-RU" sz="2200"/>
              <a:t>В РАДИУСЕ 8 МЕТРОВ ОТ МЕСТА </a:t>
            </a:r>
            <a:br>
              <a:rPr lang="ru-RU" sz="2200"/>
            </a:br>
            <a:r>
              <a:rPr lang="ru-RU" sz="2200"/>
              <a:t>КАСАНИЯ ЗЕМЛИ ЭЛЕКТРИЧЕСКИМ </a:t>
            </a:r>
            <a:br>
              <a:rPr lang="ru-RU" sz="2200"/>
            </a:br>
            <a:r>
              <a:rPr lang="ru-RU" sz="2200"/>
              <a:t>ПРОВОДОМ МОЖНО ПОПАСТЬ ПОД</a:t>
            </a:r>
            <a:br>
              <a:rPr lang="ru-RU" sz="2200"/>
            </a:br>
            <a:r>
              <a:rPr lang="ru-RU" sz="2200"/>
              <a:t>“ШАГОВОЕ” НАПРЯЖЕНИЕ.</a:t>
            </a:r>
          </a:p>
          <a:p>
            <a:pPr defTabSz="1279525"/>
            <a:r>
              <a:rPr lang="ru-RU" sz="2200"/>
              <a:t>ПЕРЕДВИГАТЬСЯ  В ЗОНЕ</a:t>
            </a:r>
            <a:br>
              <a:rPr lang="ru-RU" sz="2200"/>
            </a:br>
            <a:r>
              <a:rPr lang="ru-RU" sz="2200"/>
              <a:t>“ШАГОВОГО” НАПРЯЖЕНИЯ </a:t>
            </a:r>
            <a:br>
              <a:rPr lang="ru-RU" sz="2200"/>
            </a:br>
            <a:r>
              <a:rPr lang="ru-RU" sz="2200"/>
              <a:t>СЛЕДУЕТ В ДИЭЛЕКТРИЧЕСКИХ</a:t>
            </a:r>
            <a:br>
              <a:rPr lang="ru-RU" sz="2200"/>
            </a:br>
            <a:r>
              <a:rPr lang="ru-RU" sz="2200"/>
              <a:t>БОТАХ ИЛИ ГАЛОШАХ</a:t>
            </a:r>
            <a:br>
              <a:rPr lang="ru-RU" sz="2200"/>
            </a:br>
            <a:r>
              <a:rPr lang="ru-RU" sz="2200"/>
              <a:t>ЛИБО “ГУСИНЫМ ШАГОМ” - </a:t>
            </a:r>
            <a:br>
              <a:rPr lang="ru-RU" sz="2200"/>
            </a:br>
            <a:r>
              <a:rPr lang="ru-RU" sz="2200"/>
              <a:t>ПЯТКА ШАГАЮЩЕЙ НОГИ, </a:t>
            </a:r>
            <a:br>
              <a:rPr lang="ru-RU" sz="2200"/>
            </a:br>
            <a:r>
              <a:rPr lang="ru-RU" sz="2200"/>
              <a:t>НЕ ОТРЫВАЯСЬ ОТ ЗЕМЛИ, </a:t>
            </a:r>
            <a:br>
              <a:rPr lang="ru-RU" sz="2200"/>
            </a:br>
            <a:r>
              <a:rPr lang="ru-RU" sz="2200"/>
              <a:t>ПРИСТАВЛЯЕТСЯ К НОСКУ </a:t>
            </a:r>
            <a:br>
              <a:rPr lang="ru-RU" sz="2200"/>
            </a:br>
            <a:r>
              <a:rPr lang="ru-RU" sz="2200"/>
              <a:t>ДРУГОЙ НОГИ.</a:t>
            </a:r>
          </a:p>
        </p:txBody>
      </p:sp>
      <p:pic>
        <p:nvPicPr>
          <p:cNvPr id="8" name="Picture 6" descr="Image4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46125" y="2525712"/>
            <a:ext cx="5761038" cy="485298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7"/>
          <p:cNvSpPr>
            <a:spLocks noChangeArrowheads="1"/>
          </p:cNvSpPr>
          <p:nvPr/>
        </p:nvSpPr>
        <p:spPr bwMode="auto">
          <a:xfrm>
            <a:off x="1089025" y="7416800"/>
            <a:ext cx="4746625" cy="203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8016" tIns="64008" rIns="128016" bIns="64008" anchor="ctr">
            <a:spAutoFit/>
          </a:bodyPr>
          <a:lstStyle/>
          <a:p>
            <a:pPr algn="ctr" defTabSz="1279525"/>
            <a:r>
              <a:rPr lang="ru-RU" b="1">
                <a:solidFill>
                  <a:srgbClr val="FF3300"/>
                </a:solidFill>
              </a:rPr>
              <a:t>НЕЛЬЗЯ!</a:t>
            </a:r>
            <a:r>
              <a:rPr lang="ru-RU">
                <a:solidFill>
                  <a:srgbClr val="FF3300"/>
                </a:solidFill>
              </a:rPr>
              <a:t> </a:t>
            </a:r>
          </a:p>
          <a:p>
            <a:pPr algn="ctr" defTabSz="1279525"/>
            <a:r>
              <a:rPr lang="ru-RU" b="1">
                <a:solidFill>
                  <a:srgbClr val="FF3300"/>
                </a:solidFill>
              </a:rPr>
              <a:t>ОТРЫВАТЬ ПОДОШВЫ</a:t>
            </a:r>
            <a:br>
              <a:rPr lang="ru-RU" b="1">
                <a:solidFill>
                  <a:srgbClr val="FF3300"/>
                </a:solidFill>
              </a:rPr>
            </a:br>
            <a:r>
              <a:rPr lang="ru-RU" b="1">
                <a:solidFill>
                  <a:srgbClr val="FF3300"/>
                </a:solidFill>
              </a:rPr>
              <a:t>ОТ ПОВЕРХНОСТИ ЗЕМЛИ</a:t>
            </a:r>
            <a:br>
              <a:rPr lang="ru-RU" b="1">
                <a:solidFill>
                  <a:srgbClr val="FF3300"/>
                </a:solidFill>
              </a:rPr>
            </a:br>
            <a:r>
              <a:rPr lang="ru-RU" b="1">
                <a:solidFill>
                  <a:srgbClr val="FF3300"/>
                </a:solidFill>
              </a:rPr>
              <a:t>И ДЕЛАТЬ ШИРОКИЕ ШАГИ.</a:t>
            </a:r>
            <a:endParaRPr lang="ru-RU">
              <a:solidFill>
                <a:srgbClr val="FF3300"/>
              </a:solidFill>
            </a:endParaRPr>
          </a:p>
          <a:p>
            <a:pPr algn="ctr" defTabSz="1279525" eaLnBrk="0" hangingPunct="0"/>
            <a:endParaRPr lang="ru-RU">
              <a:solidFill>
                <a:srgbClr val="FF3300"/>
              </a:solidFill>
            </a:endParaRPr>
          </a:p>
        </p:txBody>
      </p:sp>
      <p:sp>
        <p:nvSpPr>
          <p:cNvPr id="10" name="Rectangle 8"/>
          <p:cNvSpPr>
            <a:spLocks noChangeArrowheads="1"/>
          </p:cNvSpPr>
          <p:nvPr/>
        </p:nvSpPr>
        <p:spPr bwMode="auto">
          <a:xfrm>
            <a:off x="7466013" y="7586662"/>
            <a:ext cx="4249737" cy="165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8016" tIns="64008" rIns="128016" bIns="64008" anchor="ctr">
            <a:spAutoFit/>
          </a:bodyPr>
          <a:lstStyle/>
          <a:p>
            <a:pPr algn="ctr" defTabSz="1279525"/>
            <a:r>
              <a:rPr lang="ru-RU" b="1">
                <a:solidFill>
                  <a:srgbClr val="FF3300"/>
                </a:solidFill>
              </a:rPr>
              <a:t>НЕЛЬЗЯ!</a:t>
            </a:r>
            <a:r>
              <a:rPr lang="ru-RU">
                <a:solidFill>
                  <a:srgbClr val="FF3300"/>
                </a:solidFill>
              </a:rPr>
              <a:t> </a:t>
            </a:r>
          </a:p>
          <a:p>
            <a:pPr algn="ctr" defTabSz="1279525"/>
            <a:r>
              <a:rPr lang="ru-RU" b="1">
                <a:solidFill>
                  <a:srgbClr val="FF3300"/>
                </a:solidFill>
              </a:rPr>
              <a:t>ПРИБЛИЖАТЬСЯ БЕГОМ</a:t>
            </a:r>
            <a:br>
              <a:rPr lang="ru-RU" b="1">
                <a:solidFill>
                  <a:srgbClr val="FF3300"/>
                </a:solidFill>
              </a:rPr>
            </a:br>
            <a:r>
              <a:rPr lang="ru-RU" b="1">
                <a:solidFill>
                  <a:srgbClr val="FF3300"/>
                </a:solidFill>
              </a:rPr>
              <a:t>К ЛЕЖАЩЕМУ ПРОВОДУ.</a:t>
            </a:r>
            <a:endParaRPr lang="ru-RU">
              <a:solidFill>
                <a:srgbClr val="FF3300"/>
              </a:solidFill>
            </a:endParaRPr>
          </a:p>
          <a:p>
            <a:pPr algn="ctr" defTabSz="1279525" eaLnBrk="0" hangingPunct="0"/>
            <a:endParaRPr lang="ru-RU">
              <a:solidFill>
                <a:srgbClr val="FF3300"/>
              </a:solidFill>
            </a:endParaRPr>
          </a:p>
        </p:txBody>
      </p:sp>
    </p:spTree>
    <p:extLst>
      <p:ext uri="{BB962C8B-B14F-4D97-AF65-F5344CB8AC3E}">
        <p14:creationId xmlns:p14="http://schemas.microsoft.com/office/powerpoint/2010/main" xmlns="" val="3104751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1279525" y="5292725"/>
            <a:ext cx="8321675" cy="43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28016" tIns="64008" rIns="128016" bIns="64008" anchor="ctr">
            <a:spAutoFit/>
          </a:bodyPr>
          <a:lstStyle/>
          <a:p>
            <a:pPr defTabSz="1279525"/>
            <a:r>
              <a:rPr lang="ru-RU" sz="2000"/>
              <a:t> </a:t>
            </a:r>
          </a:p>
        </p:txBody>
      </p:sp>
      <p:sp>
        <p:nvSpPr>
          <p:cNvPr id="61444" name="Rectangle 4"/>
          <p:cNvSpPr>
            <a:spLocks noChangeArrowheads="1"/>
          </p:cNvSpPr>
          <p:nvPr/>
        </p:nvSpPr>
        <p:spPr bwMode="auto">
          <a:xfrm>
            <a:off x="1387475" y="6284913"/>
            <a:ext cx="9920288" cy="43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28016" tIns="64008" rIns="128016" bIns="64008" anchor="ctr">
            <a:spAutoFit/>
          </a:bodyPr>
          <a:lstStyle/>
          <a:p>
            <a:pPr defTabSz="1279525"/>
            <a:r>
              <a:rPr lang="ru-RU" sz="2000"/>
              <a:t> </a:t>
            </a:r>
          </a:p>
        </p:txBody>
      </p:sp>
      <p:sp>
        <p:nvSpPr>
          <p:cNvPr id="61445" name="Rectangle 5"/>
          <p:cNvSpPr>
            <a:spLocks noChangeArrowheads="1"/>
          </p:cNvSpPr>
          <p:nvPr/>
        </p:nvSpPr>
        <p:spPr bwMode="auto">
          <a:xfrm>
            <a:off x="960438" y="2426205"/>
            <a:ext cx="4906962" cy="52075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28016" tIns="64008" rIns="128016" bIns="64008" anchor="ctr">
            <a:spAutoFit/>
          </a:bodyPr>
          <a:lstStyle/>
          <a:p>
            <a:pPr defTabSz="1279525"/>
            <a:r>
              <a:rPr lang="ru-RU" sz="2200" dirty="0">
                <a:latin typeface="Arial Unicode MS" pitchFamily="34" charset="-128"/>
              </a:rPr>
              <a:t>    </a:t>
            </a:r>
            <a:r>
              <a:rPr lang="ru-RU" sz="3000" dirty="0"/>
              <a:t>Главные причины несчастных случаев с детьми на энергетических объектах - это шалость и озорство вблизи линий электропередач и подстанций, прикосновение к оборванным проводам, оголенным токоведущим </a:t>
            </a:r>
            <a:r>
              <a:rPr lang="ru-RU" sz="3000" dirty="0" smtClean="0"/>
              <a:t>частям.</a:t>
            </a:r>
            <a:endParaRPr lang="ru-RU" sz="3000" dirty="0"/>
          </a:p>
        </p:txBody>
      </p:sp>
      <p:pic>
        <p:nvPicPr>
          <p:cNvPr id="61446" name="Picture 6" descr="Плакат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934200" y="2560638"/>
            <a:ext cx="5129213" cy="5013325"/>
          </a:xfrm>
          <a:prstGeom prst="rect">
            <a:avLst/>
          </a:prstGeom>
          <a:noFill/>
          <a:extLst>
            <a:ext uri="{909E8E84-426E-40DD-AFC4-6F175D3DCCD1}">
              <a14:hiddenFill xmlns:a14="http://schemas.microsoft.com/office/drawing/2010/main" xmlns="">
                <a:solidFill>
                  <a:srgbClr val="FFFFFF"/>
                </a:solidFill>
              </a14:hiddenFill>
            </a:ext>
          </a:extLst>
        </p:spPr>
      </p:pic>
      <p:sp>
        <p:nvSpPr>
          <p:cNvPr id="61448" name="Rectangle 8"/>
          <p:cNvSpPr>
            <a:spLocks noChangeArrowheads="1"/>
          </p:cNvSpPr>
          <p:nvPr/>
        </p:nvSpPr>
        <p:spPr bwMode="auto">
          <a:xfrm>
            <a:off x="3094038" y="98425"/>
            <a:ext cx="7018973" cy="513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8016" tIns="64008" rIns="128016" bIns="64008">
            <a:spAutoFit/>
          </a:bodyPr>
          <a:lstStyle/>
          <a:p>
            <a:pPr defTabSz="1279525"/>
            <a:r>
              <a:rPr lang="ru-RU" b="1" dirty="0">
                <a:latin typeface="Times New Roman" pitchFamily="18" charset="0"/>
              </a:rPr>
              <a:t>Филиал </a:t>
            </a:r>
            <a:r>
              <a:rPr lang="ru-RU" b="1" dirty="0" smtClean="0">
                <a:latin typeface="Times New Roman" pitchFamily="18" charset="0"/>
              </a:rPr>
              <a:t>ПАО </a:t>
            </a:r>
            <a:r>
              <a:rPr lang="ru-RU" b="1" dirty="0">
                <a:latin typeface="Times New Roman" pitchFamily="18" charset="0"/>
              </a:rPr>
              <a:t>«МРСК Волги»-«Мордовэнерго</a:t>
            </a:r>
            <a:r>
              <a:rPr lang="ru-RU" b="1" dirty="0" smtClean="0">
                <a:latin typeface="Times New Roman" pitchFamily="18" charset="0"/>
              </a:rPr>
              <a:t>»</a:t>
            </a:r>
            <a:endParaRPr lang="ru-RU" b="1" dirty="0">
              <a:latin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body" idx="1"/>
          </p:nvPr>
        </p:nvSpPr>
        <p:spPr/>
        <p:txBody>
          <a:bodyPr/>
          <a:lstStyle/>
          <a:p>
            <a:r>
              <a:rPr lang="ru-RU"/>
              <a:t> </a:t>
            </a:r>
          </a:p>
        </p:txBody>
      </p:sp>
      <p:sp>
        <p:nvSpPr>
          <p:cNvPr id="63492" name="Rectangle 4"/>
          <p:cNvSpPr>
            <a:spLocks noChangeArrowheads="1"/>
          </p:cNvSpPr>
          <p:nvPr/>
        </p:nvSpPr>
        <p:spPr bwMode="auto">
          <a:xfrm>
            <a:off x="1279525" y="5292725"/>
            <a:ext cx="8321675" cy="43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28016" tIns="64008" rIns="128016" bIns="64008" anchor="ctr">
            <a:spAutoFit/>
          </a:bodyPr>
          <a:lstStyle/>
          <a:p>
            <a:pPr defTabSz="1279525"/>
            <a:r>
              <a:rPr lang="ru-RU" sz="2000"/>
              <a:t> </a:t>
            </a:r>
          </a:p>
        </p:txBody>
      </p:sp>
      <p:sp>
        <p:nvSpPr>
          <p:cNvPr id="63493" name="Rectangle 5"/>
          <p:cNvSpPr>
            <a:spLocks noChangeArrowheads="1"/>
          </p:cNvSpPr>
          <p:nvPr/>
        </p:nvSpPr>
        <p:spPr bwMode="auto">
          <a:xfrm>
            <a:off x="1387475" y="6284913"/>
            <a:ext cx="9920288" cy="43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28016" tIns="64008" rIns="128016" bIns="64008" anchor="ctr">
            <a:spAutoFit/>
          </a:bodyPr>
          <a:lstStyle/>
          <a:p>
            <a:pPr defTabSz="1279525"/>
            <a:r>
              <a:rPr lang="ru-RU" sz="2000"/>
              <a:t> </a:t>
            </a:r>
          </a:p>
        </p:txBody>
      </p:sp>
      <p:sp>
        <p:nvSpPr>
          <p:cNvPr id="63494" name="Rectangle 6"/>
          <p:cNvSpPr>
            <a:spLocks noChangeArrowheads="1"/>
          </p:cNvSpPr>
          <p:nvPr/>
        </p:nvSpPr>
        <p:spPr bwMode="auto">
          <a:xfrm>
            <a:off x="6080125" y="1854506"/>
            <a:ext cx="5654675" cy="70542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28016" tIns="64008" rIns="128016" bIns="64008" anchor="ctr">
            <a:spAutoFit/>
          </a:bodyPr>
          <a:lstStyle/>
          <a:p>
            <a:pPr defTabSz="1279525"/>
            <a:r>
              <a:rPr lang="ru-RU" dirty="0"/>
              <a:t>   Категорически запрещается влезать на опоры воздушных линий  электропередач, </a:t>
            </a:r>
          </a:p>
          <a:p>
            <a:pPr defTabSz="1279525"/>
            <a:r>
              <a:rPr lang="ru-RU" dirty="0"/>
              <a:t>на крыши вагонов, домов и строений, где близко проходят электрические провода, </a:t>
            </a:r>
          </a:p>
          <a:p>
            <a:pPr defTabSz="1279525"/>
            <a:r>
              <a:rPr lang="ru-RU" dirty="0"/>
              <a:t>разбивать лампы, изоляторы, запускать </a:t>
            </a:r>
            <a:r>
              <a:rPr lang="ru-RU" dirty="0" smtClean="0"/>
              <a:t>воздушного </a:t>
            </a:r>
            <a:r>
              <a:rPr lang="ru-RU" dirty="0"/>
              <a:t>змея вблизи </a:t>
            </a:r>
            <a:r>
              <a:rPr lang="ru-RU" dirty="0" smtClean="0"/>
              <a:t>воздушных линий электропередач, </a:t>
            </a:r>
            <a:endParaRPr lang="ru-RU" dirty="0"/>
          </a:p>
          <a:p>
            <a:pPr defTabSz="1279525"/>
            <a:r>
              <a:rPr lang="ru-RU" dirty="0"/>
              <a:t>играть под воздушными линиями, </a:t>
            </a:r>
          </a:p>
          <a:p>
            <a:pPr defTabSz="1279525"/>
            <a:r>
              <a:rPr lang="ru-RU" dirty="0"/>
              <a:t>а также проникать в трансформаторные подстанции или за ограду электрических подстанций и трансформаторов, открывать дверцы распределительных щитов и других электрических устройств в подъездах, подвалах, на чердаках.</a:t>
            </a:r>
          </a:p>
        </p:txBody>
      </p:sp>
      <p:pic>
        <p:nvPicPr>
          <p:cNvPr id="63495"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46125" y="2239963"/>
            <a:ext cx="4805363" cy="680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497" name="Rectangle 9"/>
          <p:cNvSpPr>
            <a:spLocks noChangeArrowheads="1"/>
          </p:cNvSpPr>
          <p:nvPr/>
        </p:nvSpPr>
        <p:spPr bwMode="auto">
          <a:xfrm>
            <a:off x="3094038" y="98425"/>
            <a:ext cx="7018973" cy="513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8016" tIns="64008" rIns="128016" bIns="64008">
            <a:spAutoFit/>
          </a:bodyPr>
          <a:lstStyle/>
          <a:p>
            <a:pPr defTabSz="1279525"/>
            <a:r>
              <a:rPr lang="ru-RU" b="1" dirty="0">
                <a:latin typeface="Times New Roman" pitchFamily="18" charset="0"/>
              </a:rPr>
              <a:t>Филиал </a:t>
            </a:r>
            <a:r>
              <a:rPr lang="ru-RU" b="1" dirty="0" smtClean="0">
                <a:latin typeface="Times New Roman" pitchFamily="18" charset="0"/>
              </a:rPr>
              <a:t>ПАО </a:t>
            </a:r>
            <a:r>
              <a:rPr lang="ru-RU" b="1" dirty="0">
                <a:latin typeface="Times New Roman" pitchFamily="18" charset="0"/>
              </a:rPr>
              <a:t>«МРСК Волги»-«Мордовэнерго</a:t>
            </a:r>
            <a:r>
              <a:rPr lang="ru-RU" b="1" dirty="0" smtClean="0">
                <a:latin typeface="Times New Roman" pitchFamily="18" charset="0"/>
              </a:rPr>
              <a:t>»</a:t>
            </a:r>
            <a:endParaRPr lang="ru-RU" b="1" dirty="0">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ChangeArrowheads="1"/>
          </p:cNvSpPr>
          <p:nvPr/>
        </p:nvSpPr>
        <p:spPr bwMode="auto">
          <a:xfrm>
            <a:off x="1279525" y="5292725"/>
            <a:ext cx="8321675" cy="43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28016" tIns="64008" rIns="128016" bIns="64008" anchor="ctr">
            <a:spAutoFit/>
          </a:bodyPr>
          <a:lstStyle/>
          <a:p>
            <a:pPr defTabSz="1279525"/>
            <a:r>
              <a:rPr lang="ru-RU" sz="2000"/>
              <a:t> </a:t>
            </a:r>
          </a:p>
        </p:txBody>
      </p:sp>
      <p:sp>
        <p:nvSpPr>
          <p:cNvPr id="64516" name="Rectangle 4"/>
          <p:cNvSpPr>
            <a:spLocks noChangeArrowheads="1"/>
          </p:cNvSpPr>
          <p:nvPr/>
        </p:nvSpPr>
        <p:spPr bwMode="auto">
          <a:xfrm>
            <a:off x="1387475" y="6284913"/>
            <a:ext cx="9920288" cy="43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28016" tIns="64008" rIns="128016" bIns="64008" anchor="ctr">
            <a:spAutoFit/>
          </a:bodyPr>
          <a:lstStyle/>
          <a:p>
            <a:pPr defTabSz="1279525"/>
            <a:r>
              <a:rPr lang="ru-RU" sz="2000"/>
              <a:t> </a:t>
            </a:r>
          </a:p>
        </p:txBody>
      </p:sp>
      <p:sp>
        <p:nvSpPr>
          <p:cNvPr id="64517" name="Rectangle 5"/>
          <p:cNvSpPr>
            <a:spLocks noChangeArrowheads="1"/>
          </p:cNvSpPr>
          <p:nvPr/>
        </p:nvSpPr>
        <p:spPr bwMode="auto">
          <a:xfrm>
            <a:off x="639763" y="2900718"/>
            <a:ext cx="7040562" cy="47459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28016" tIns="64008" rIns="128016" bIns="64008" anchor="ctr">
            <a:spAutoFit/>
          </a:bodyPr>
          <a:lstStyle/>
          <a:p>
            <a:pPr defTabSz="1279525"/>
            <a:r>
              <a:rPr lang="ru-RU" dirty="0"/>
              <a:t>Необходимо знать, что смертельно опасно не только касаться, но и подходить </a:t>
            </a:r>
          </a:p>
          <a:p>
            <a:pPr defTabSz="1279525"/>
            <a:r>
              <a:rPr lang="ru-RU" u="sng" dirty="0"/>
              <a:t>ближе  8 метров</a:t>
            </a:r>
            <a:r>
              <a:rPr lang="ru-RU" dirty="0"/>
              <a:t> к лежащему на земле оборванному проводу линии электропередачи.</a:t>
            </a:r>
          </a:p>
          <a:p>
            <a:pPr defTabSz="1279525"/>
            <a:r>
              <a:rPr lang="ru-RU" dirty="0"/>
              <a:t>Обнаружив оборванные или провисшие провода воздушной линии, следует организовать охрану места повреждения, предупредить всех об опасности приближения и немедленно сообщить о замеченном повреждении </a:t>
            </a:r>
            <a:r>
              <a:rPr lang="ru-RU" dirty="0" smtClean="0"/>
              <a:t>взрослым или позвонить 112.</a:t>
            </a:r>
            <a:endParaRPr lang="ru-RU" dirty="0"/>
          </a:p>
        </p:txBody>
      </p:sp>
      <p:pic>
        <p:nvPicPr>
          <p:cNvPr id="64518" name="Picture 6" descr="Плакат1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788275" y="2239963"/>
            <a:ext cx="4378325" cy="6543675"/>
          </a:xfrm>
          <a:prstGeom prst="rect">
            <a:avLst/>
          </a:prstGeom>
          <a:noFill/>
          <a:extLst>
            <a:ext uri="{909E8E84-426E-40DD-AFC4-6F175D3DCCD1}">
              <a14:hiddenFill xmlns:a14="http://schemas.microsoft.com/office/drawing/2010/main" xmlns="">
                <a:solidFill>
                  <a:srgbClr val="FFFFFF"/>
                </a:solidFill>
              </a14:hiddenFill>
            </a:ext>
          </a:extLst>
        </p:spPr>
      </p:pic>
      <p:sp>
        <p:nvSpPr>
          <p:cNvPr id="64520" name="Rectangle 8"/>
          <p:cNvSpPr>
            <a:spLocks noChangeArrowheads="1"/>
          </p:cNvSpPr>
          <p:nvPr/>
        </p:nvSpPr>
        <p:spPr bwMode="auto">
          <a:xfrm>
            <a:off x="3094038" y="98425"/>
            <a:ext cx="7018973" cy="513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8016" tIns="64008" rIns="128016" bIns="64008">
            <a:spAutoFit/>
          </a:bodyPr>
          <a:lstStyle/>
          <a:p>
            <a:pPr defTabSz="1279525"/>
            <a:r>
              <a:rPr lang="ru-RU" b="1" dirty="0">
                <a:latin typeface="Times New Roman" pitchFamily="18" charset="0"/>
              </a:rPr>
              <a:t>Филиал </a:t>
            </a:r>
            <a:r>
              <a:rPr lang="ru-RU" b="1" dirty="0" smtClean="0">
                <a:latin typeface="Times New Roman" pitchFamily="18" charset="0"/>
              </a:rPr>
              <a:t>ПАО </a:t>
            </a:r>
            <a:r>
              <a:rPr lang="ru-RU" b="1" dirty="0">
                <a:latin typeface="Times New Roman" pitchFamily="18" charset="0"/>
              </a:rPr>
              <a:t>«МРСК Волги»-«Мордовэнерго</a:t>
            </a:r>
            <a:r>
              <a:rPr lang="ru-RU" b="1" dirty="0" smtClean="0">
                <a:latin typeface="Times New Roman" pitchFamily="18" charset="0"/>
              </a:rPr>
              <a:t>»</a:t>
            </a:r>
            <a:endParaRPr lang="ru-RU" b="1" dirty="0">
              <a:latin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3094038" y="98425"/>
            <a:ext cx="7018973" cy="513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8016" tIns="64008" rIns="128016" bIns="64008">
            <a:spAutoFit/>
          </a:bodyPr>
          <a:lstStyle/>
          <a:p>
            <a:pPr defTabSz="1279525"/>
            <a:r>
              <a:rPr lang="ru-RU" b="1" dirty="0">
                <a:latin typeface="Times New Roman" pitchFamily="18" charset="0"/>
              </a:rPr>
              <a:t>Филиал </a:t>
            </a:r>
            <a:r>
              <a:rPr lang="ru-RU" b="1" dirty="0" smtClean="0">
                <a:latin typeface="Times New Roman" pitchFamily="18" charset="0"/>
              </a:rPr>
              <a:t>ПАО </a:t>
            </a:r>
            <a:r>
              <a:rPr lang="ru-RU" b="1" dirty="0">
                <a:latin typeface="Times New Roman" pitchFamily="18" charset="0"/>
              </a:rPr>
              <a:t>«МРСК Волги»-«Мордовэнерго</a:t>
            </a:r>
            <a:r>
              <a:rPr lang="ru-RU" b="1" dirty="0" smtClean="0">
                <a:latin typeface="Times New Roman" pitchFamily="18" charset="0"/>
              </a:rPr>
              <a:t>»</a:t>
            </a:r>
            <a:endParaRPr lang="ru-RU" b="1" dirty="0">
              <a:latin typeface="Times New Roman" pitchFamily="18" charset="0"/>
            </a:endParaRPr>
          </a:p>
        </p:txBody>
      </p:sp>
      <p:sp>
        <p:nvSpPr>
          <p:cNvPr id="2" name="Прямоугольник 1"/>
          <p:cNvSpPr/>
          <p:nvPr/>
        </p:nvSpPr>
        <p:spPr>
          <a:xfrm>
            <a:off x="5638800" y="1009263"/>
            <a:ext cx="7162800" cy="7525137"/>
          </a:xfrm>
          <a:prstGeom prst="rect">
            <a:avLst/>
          </a:prstGeom>
        </p:spPr>
        <p:txBody>
          <a:bodyPr wrap="square">
            <a:spAutoFit/>
          </a:bodyPr>
          <a:lstStyle/>
          <a:p>
            <a:pPr indent="639763" defTabSz="1279525"/>
            <a:r>
              <a:rPr lang="ru-RU" sz="2300" b="1" dirty="0"/>
              <a:t>Нельзя</a:t>
            </a:r>
            <a:r>
              <a:rPr lang="ru-RU" sz="2300" dirty="0"/>
              <a:t> включать в сеть и пользоваться на открытом воздухе стиральными машинами, </a:t>
            </a:r>
            <a:r>
              <a:rPr lang="ru-RU" sz="2300" dirty="0" err="1"/>
              <a:t>радиоприемниками</a:t>
            </a:r>
            <a:r>
              <a:rPr lang="ru-RU" sz="2300" dirty="0"/>
              <a:t>, магнитофонами и другими электроприборами, т.к. земля - хороший проводник электричества, и при каких - либо неисправностях прибора человек может оказаться под действием электрического тока.</a:t>
            </a:r>
          </a:p>
          <a:p>
            <a:pPr indent="639763" defTabSz="1279525"/>
            <a:r>
              <a:rPr lang="ru-RU" sz="2300" b="1" dirty="0"/>
              <a:t>Не разрешается</a:t>
            </a:r>
            <a:r>
              <a:rPr lang="ru-RU" sz="2300" dirty="0"/>
              <a:t> применять электрические провода всех видов, а также проволоку вместо </a:t>
            </a:r>
            <a:r>
              <a:rPr lang="ru-RU" sz="2300" dirty="0" err="1"/>
              <a:t>веревки</a:t>
            </a:r>
            <a:r>
              <a:rPr lang="ru-RU" sz="2300" dirty="0"/>
              <a:t> для сушки белья, т.к. на провод или проволоку может случайно попасть напряжение (например, от неисправностей воздушной линии).</a:t>
            </a:r>
          </a:p>
          <a:p>
            <a:pPr indent="639763" defTabSz="1279525"/>
            <a:r>
              <a:rPr lang="ru-RU" sz="2300" b="1" dirty="0"/>
              <a:t>Нельзя</a:t>
            </a:r>
            <a:r>
              <a:rPr lang="ru-RU" sz="2300" dirty="0"/>
              <a:t> что-либо вешать на электропроводку, закрашивать и забеливать шнуры и провода, заклеивать проводку бумагой, обоями, закреплять провода гвоздями  - это может привести к нарушению изоляции проводов и поражению электрическим током.</a:t>
            </a:r>
          </a:p>
          <a:p>
            <a:pPr indent="639763" defTabSz="1279525"/>
            <a:r>
              <a:rPr lang="ru-RU" sz="2300" b="1" dirty="0"/>
              <a:t>Нельзя</a:t>
            </a:r>
            <a:r>
              <a:rPr lang="ru-RU" sz="2300" dirty="0"/>
              <a:t> пользоваться электрическим прибором, если повреждена, оголена изоляция электрического шнура или электропроводки.</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05077" y="1062990"/>
            <a:ext cx="4659313" cy="7277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8262082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3094038" y="98425"/>
            <a:ext cx="7018973" cy="513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8016" tIns="64008" rIns="128016" bIns="64008">
            <a:spAutoFit/>
          </a:bodyPr>
          <a:lstStyle/>
          <a:p>
            <a:pPr defTabSz="1279525"/>
            <a:r>
              <a:rPr lang="ru-RU" b="1" dirty="0">
                <a:latin typeface="Times New Roman" pitchFamily="18" charset="0"/>
              </a:rPr>
              <a:t>Филиал </a:t>
            </a:r>
            <a:r>
              <a:rPr lang="ru-RU" b="1" dirty="0" smtClean="0">
                <a:latin typeface="Times New Roman" pitchFamily="18" charset="0"/>
              </a:rPr>
              <a:t>ПАО </a:t>
            </a:r>
            <a:r>
              <a:rPr lang="ru-RU" b="1" dirty="0">
                <a:latin typeface="Times New Roman" pitchFamily="18" charset="0"/>
              </a:rPr>
              <a:t>«МРСК Волги»-«Мордовэнерго</a:t>
            </a:r>
            <a:r>
              <a:rPr lang="ru-RU" b="1" dirty="0" smtClean="0">
                <a:latin typeface="Times New Roman" pitchFamily="18" charset="0"/>
              </a:rPr>
              <a:t>»</a:t>
            </a:r>
            <a:endParaRPr lang="ru-RU" b="1" dirty="0">
              <a:latin typeface="Times New Roman" pitchFamily="18" charset="0"/>
            </a:endParaRPr>
          </a:p>
        </p:txBody>
      </p:sp>
      <p:sp>
        <p:nvSpPr>
          <p:cNvPr id="5" name="Rectangle 3"/>
          <p:cNvSpPr>
            <a:spLocks noChangeArrowheads="1"/>
          </p:cNvSpPr>
          <p:nvPr/>
        </p:nvSpPr>
        <p:spPr bwMode="auto">
          <a:xfrm>
            <a:off x="212725" y="1047750"/>
            <a:ext cx="7254875" cy="8166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28016" tIns="64008" rIns="128016" bIns="64008" anchor="ctr">
            <a:spAutoFit/>
          </a:bodyPr>
          <a:lstStyle/>
          <a:p>
            <a:pPr indent="639763" defTabSz="1279525"/>
            <a:r>
              <a:rPr lang="ru-RU" sz="2200" b="1" dirty="0"/>
              <a:t>Нельзя</a:t>
            </a:r>
            <a:r>
              <a:rPr lang="ru-RU" sz="2200" dirty="0"/>
              <a:t> пользоваться выключателями, штепсельными розетками, вилками, кнопками звонков с разбитыми крышками.</a:t>
            </a:r>
          </a:p>
          <a:p>
            <a:pPr indent="639763" defTabSz="1279525"/>
            <a:r>
              <a:rPr lang="ru-RU" sz="2200" b="1" dirty="0"/>
              <a:t>Во всех случаях категорически запрещается</a:t>
            </a:r>
            <a:r>
              <a:rPr lang="ru-RU" sz="2200" dirty="0"/>
              <a:t> производить под напряжением какие-либо работы: замену электроламп, ремонт выключателей, розеток, звонков, электроплиток, электропроводки и электроприборов.</a:t>
            </a:r>
          </a:p>
          <a:p>
            <a:pPr indent="639763" defTabSz="1279525"/>
            <a:r>
              <a:rPr lang="ru-RU" sz="2200" b="1" dirty="0"/>
              <a:t>Не оставляйте без присмотра</a:t>
            </a:r>
            <a:r>
              <a:rPr lang="ru-RU" sz="2200" dirty="0"/>
              <a:t> </a:t>
            </a:r>
            <a:r>
              <a:rPr lang="ru-RU" sz="2200" dirty="0" err="1"/>
              <a:t>включенные</a:t>
            </a:r>
            <a:r>
              <a:rPr lang="ru-RU" sz="2200" dirty="0"/>
              <a:t> электронагревательные приборы, не устанавливайте их вблизи </a:t>
            </a:r>
            <a:r>
              <a:rPr lang="ru-RU" sz="2200" dirty="0" err="1"/>
              <a:t>легковоспламеняющих</a:t>
            </a:r>
            <a:r>
              <a:rPr lang="ru-RU" sz="2200" dirty="0"/>
              <a:t> предметов - столов, скатертей, штор, занавесок.</a:t>
            </a:r>
          </a:p>
          <a:p>
            <a:pPr indent="639763" defTabSz="1279525"/>
            <a:r>
              <a:rPr lang="ru-RU" sz="2200" b="1" dirty="0"/>
              <a:t>Опасно для жизни человека</a:t>
            </a:r>
            <a:r>
              <a:rPr lang="ru-RU" sz="2200" dirty="0"/>
              <a:t> переставлять холодильники, стиральные машины, торшеры, телевизоры без отключения их от сети.</a:t>
            </a:r>
          </a:p>
          <a:p>
            <a:pPr indent="639763" defTabSz="1279525"/>
            <a:r>
              <a:rPr lang="ru-RU" sz="2200" b="1" dirty="0"/>
              <a:t>Запрещается</a:t>
            </a:r>
            <a:r>
              <a:rPr lang="ru-RU" sz="2200" dirty="0"/>
              <a:t> использовать металлические детали отопительных систем для заземления металлических корпусов электрооборудования, т.к. в случае ремонта системы (или по другим причинам) часть батарей отопления может оказаться под напряжением.</a:t>
            </a:r>
          </a:p>
          <a:p>
            <a:pPr indent="639763" defTabSz="1279525"/>
            <a:r>
              <a:rPr lang="ru-RU" sz="2200" b="1" dirty="0"/>
              <a:t>Никогда не забывайте</a:t>
            </a:r>
            <a:r>
              <a:rPr lang="ru-RU" sz="2200" dirty="0"/>
              <a:t> об особой опасности  прикосновения к осветительной арматуре мокрыми руками.</a:t>
            </a:r>
          </a:p>
        </p:txBody>
      </p:sp>
      <p:pic>
        <p:nvPicPr>
          <p:cNvPr id="6" name="Picture 4" descr="Плакат1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80325" y="1387475"/>
            <a:ext cx="4800600" cy="74310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8626588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
          <p:cNvSpPr txBox="1">
            <a:spLocks noChangeArrowheads="1"/>
          </p:cNvSpPr>
          <p:nvPr/>
        </p:nvSpPr>
        <p:spPr bwMode="auto">
          <a:xfrm>
            <a:off x="1600201" y="1700214"/>
            <a:ext cx="10701338" cy="52537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8016" tIns="64008" rIns="128016" bIns="6400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800" b="1" dirty="0">
                <a:solidFill>
                  <a:srgbClr val="C00000"/>
                </a:solidFill>
              </a:rPr>
              <a:t>НЕ ПРИБЛИЖАЙСЯ</a:t>
            </a:r>
            <a:r>
              <a:rPr lang="ru-RU" sz="2800" dirty="0">
                <a:solidFill>
                  <a:srgbClr val="C00000"/>
                </a:solidFill>
              </a:rPr>
              <a:t> </a:t>
            </a:r>
            <a:r>
              <a:rPr lang="ru-RU" sz="2800" dirty="0"/>
              <a:t>к </a:t>
            </a:r>
            <a:r>
              <a:rPr lang="ru-RU" sz="2800" dirty="0" smtClean="0"/>
              <a:t>оборванным </a:t>
            </a:r>
            <a:r>
              <a:rPr lang="ru-RU" sz="2800" dirty="0"/>
              <a:t>проводам ближе 8 метров</a:t>
            </a:r>
          </a:p>
          <a:p>
            <a:pPr eaLnBrk="1" hangingPunct="1"/>
            <a:endParaRPr lang="ru-RU" sz="2800" dirty="0"/>
          </a:p>
          <a:p>
            <a:pPr eaLnBrk="1" hangingPunct="1"/>
            <a:r>
              <a:rPr lang="ru-RU" sz="2800" b="1" dirty="0">
                <a:solidFill>
                  <a:srgbClr val="C00000"/>
                </a:solidFill>
              </a:rPr>
              <a:t>НЕ ВЛЕЗАЙ</a:t>
            </a:r>
            <a:r>
              <a:rPr lang="ru-RU" sz="2800" dirty="0">
                <a:solidFill>
                  <a:srgbClr val="C00000"/>
                </a:solidFill>
              </a:rPr>
              <a:t> </a:t>
            </a:r>
            <a:r>
              <a:rPr lang="ru-RU" sz="2800" dirty="0"/>
              <a:t>на опоры воздушных линий, крыши домов и строений, где по близости проходят электрические провода</a:t>
            </a:r>
          </a:p>
          <a:p>
            <a:pPr eaLnBrk="1" hangingPunct="1"/>
            <a:endParaRPr lang="ru-RU" sz="2800" dirty="0"/>
          </a:p>
          <a:p>
            <a:pPr eaLnBrk="1" hangingPunct="1"/>
            <a:r>
              <a:rPr lang="ru-RU" sz="2800" b="1" dirty="0">
                <a:solidFill>
                  <a:srgbClr val="C00000"/>
                </a:solidFill>
              </a:rPr>
              <a:t>НЕ ИГРАЙ</a:t>
            </a:r>
            <a:r>
              <a:rPr lang="ru-RU" sz="2800" dirty="0">
                <a:solidFill>
                  <a:srgbClr val="C00000"/>
                </a:solidFill>
              </a:rPr>
              <a:t> </a:t>
            </a:r>
            <a:r>
              <a:rPr lang="ru-RU" sz="2800" dirty="0"/>
              <a:t>под линиями электропередачи и </a:t>
            </a:r>
            <a:r>
              <a:rPr lang="ru-RU" sz="2800" b="1" dirty="0">
                <a:solidFill>
                  <a:srgbClr val="C00000"/>
                </a:solidFill>
              </a:rPr>
              <a:t>НЕ КИДАЙ</a:t>
            </a:r>
            <a:r>
              <a:rPr lang="ru-RU" sz="2800" dirty="0">
                <a:solidFill>
                  <a:srgbClr val="C00000"/>
                </a:solidFill>
              </a:rPr>
              <a:t> </a:t>
            </a:r>
            <a:r>
              <a:rPr lang="ru-RU" sz="2800" dirty="0"/>
              <a:t>на провода проволоку и другие предметы</a:t>
            </a:r>
          </a:p>
          <a:p>
            <a:pPr eaLnBrk="1" hangingPunct="1"/>
            <a:endParaRPr lang="ru-RU" sz="2800" dirty="0"/>
          </a:p>
          <a:p>
            <a:pPr eaLnBrk="1" hangingPunct="1"/>
            <a:r>
              <a:rPr lang="ru-RU" sz="2800" b="1" dirty="0">
                <a:solidFill>
                  <a:srgbClr val="C00000"/>
                </a:solidFill>
              </a:rPr>
              <a:t>НЕ ОТКРЫВАЙ</a:t>
            </a:r>
            <a:r>
              <a:rPr lang="ru-RU" sz="2800" dirty="0">
                <a:solidFill>
                  <a:srgbClr val="C00000"/>
                </a:solidFill>
              </a:rPr>
              <a:t> </a:t>
            </a:r>
            <a:r>
              <a:rPr lang="ru-RU" sz="2800" dirty="0"/>
              <a:t>дверцы распределительных щитов, силовых шкафов, двери трансформаторных подстанций</a:t>
            </a:r>
          </a:p>
          <a:p>
            <a:pPr eaLnBrk="1" hangingPunct="1"/>
            <a:endParaRPr lang="ru-RU" dirty="0" smtClean="0"/>
          </a:p>
          <a:p>
            <a:pPr eaLnBrk="1" hangingPunct="1"/>
            <a:r>
              <a:rPr lang="ru-RU" sz="2800" b="1" dirty="0">
                <a:solidFill>
                  <a:srgbClr val="C00000"/>
                </a:solidFill>
              </a:rPr>
              <a:t>НЕ </a:t>
            </a:r>
            <a:r>
              <a:rPr lang="ru-RU" sz="2800" b="1" dirty="0" smtClean="0">
                <a:solidFill>
                  <a:srgbClr val="C00000"/>
                </a:solidFill>
              </a:rPr>
              <a:t>ЛОВИ</a:t>
            </a:r>
            <a:r>
              <a:rPr lang="ru-RU" dirty="0" smtClean="0"/>
              <a:t> </a:t>
            </a:r>
            <a:r>
              <a:rPr lang="ru-RU" sz="2800" dirty="0" smtClean="0"/>
              <a:t>рыбу вблизи линий электропередач</a:t>
            </a:r>
            <a:endParaRPr lang="ru-RU" sz="2800" dirty="0"/>
          </a:p>
        </p:txBody>
      </p:sp>
      <p:sp>
        <p:nvSpPr>
          <p:cNvPr id="3" name="Rectangle 6"/>
          <p:cNvSpPr>
            <a:spLocks noChangeArrowheads="1"/>
          </p:cNvSpPr>
          <p:nvPr/>
        </p:nvSpPr>
        <p:spPr bwMode="auto">
          <a:xfrm>
            <a:off x="3094038" y="98425"/>
            <a:ext cx="7018973" cy="513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8016" tIns="64008" rIns="128016" bIns="64008">
            <a:spAutoFit/>
          </a:bodyPr>
          <a:lstStyle/>
          <a:p>
            <a:pPr defTabSz="1279525"/>
            <a:r>
              <a:rPr lang="ru-RU" b="1" dirty="0">
                <a:latin typeface="Times New Roman" pitchFamily="18" charset="0"/>
              </a:rPr>
              <a:t>Филиал </a:t>
            </a:r>
            <a:r>
              <a:rPr lang="ru-RU" b="1" dirty="0" smtClean="0">
                <a:latin typeface="Times New Roman" pitchFamily="18" charset="0"/>
              </a:rPr>
              <a:t>ПАО </a:t>
            </a:r>
            <a:r>
              <a:rPr lang="ru-RU" b="1" dirty="0">
                <a:latin typeface="Times New Roman" pitchFamily="18" charset="0"/>
              </a:rPr>
              <a:t>«МРСК Волги»-«Мордовэнерго</a:t>
            </a:r>
            <a:r>
              <a:rPr lang="ru-RU" b="1" dirty="0" smtClean="0">
                <a:latin typeface="Times New Roman" pitchFamily="18" charset="0"/>
              </a:rPr>
              <a:t>»</a:t>
            </a:r>
            <a:endParaRPr lang="ru-RU" b="1" dirty="0">
              <a:latin typeface="Times New Roman" pitchFamily="18" charset="0"/>
            </a:endParaRPr>
          </a:p>
        </p:txBody>
      </p:sp>
    </p:spTree>
    <p:extLst>
      <p:ext uri="{BB962C8B-B14F-4D97-AF65-F5344CB8AC3E}">
        <p14:creationId xmlns:p14="http://schemas.microsoft.com/office/powerpoint/2010/main" xmlns="" val="1881664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700089" y="1200151"/>
            <a:ext cx="11701462" cy="79929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8016" tIns="64008" rIns="128016" bIns="6400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5400" dirty="0"/>
              <a:t>Если ты обнаружил </a:t>
            </a:r>
            <a:endParaRPr lang="ru-RU" sz="5400" dirty="0" smtClean="0"/>
          </a:p>
          <a:p>
            <a:pPr algn="ctr" eaLnBrk="1" hangingPunct="1"/>
            <a:r>
              <a:rPr lang="ru-RU" sz="5400" b="1" dirty="0" smtClean="0">
                <a:solidFill>
                  <a:srgbClr val="00B0F0"/>
                </a:solidFill>
              </a:rPr>
              <a:t>провисший</a:t>
            </a:r>
            <a:r>
              <a:rPr lang="ru-RU" sz="5400" dirty="0" smtClean="0"/>
              <a:t> </a:t>
            </a:r>
            <a:r>
              <a:rPr lang="ru-RU" sz="5400" dirty="0"/>
              <a:t>или </a:t>
            </a:r>
            <a:r>
              <a:rPr lang="ru-RU" sz="5400" b="1" dirty="0">
                <a:solidFill>
                  <a:srgbClr val="00B0F0"/>
                </a:solidFill>
              </a:rPr>
              <a:t>оборванный провод</a:t>
            </a:r>
            <a:r>
              <a:rPr lang="ru-RU" sz="5400" dirty="0"/>
              <a:t>, упавший на землю, </a:t>
            </a:r>
            <a:r>
              <a:rPr lang="ru-RU" sz="5400" b="1" dirty="0">
                <a:solidFill>
                  <a:srgbClr val="00B0F0"/>
                </a:solidFill>
              </a:rPr>
              <a:t>открытые двери </a:t>
            </a:r>
            <a:r>
              <a:rPr lang="ru-RU" sz="5400" dirty="0" smtClean="0"/>
              <a:t>электроустановок</a:t>
            </a:r>
            <a:r>
              <a:rPr lang="ru-RU" sz="5400" dirty="0"/>
              <a:t>, </a:t>
            </a:r>
            <a:r>
              <a:rPr lang="ru-RU" sz="5400" b="1" dirty="0">
                <a:solidFill>
                  <a:srgbClr val="00B0F0"/>
                </a:solidFill>
              </a:rPr>
              <a:t>поврежденные опоры</a:t>
            </a:r>
            <a:r>
              <a:rPr lang="ru-RU" sz="5400" dirty="0"/>
              <a:t>, немедленно сообщи об этом:</a:t>
            </a:r>
          </a:p>
          <a:p>
            <a:pPr algn="ctr" eaLnBrk="1" hangingPunct="1"/>
            <a:r>
              <a:rPr lang="ru-RU" sz="5400" dirty="0" smtClean="0"/>
              <a:t>по </a:t>
            </a:r>
            <a:r>
              <a:rPr lang="ru-RU" sz="5400" dirty="0"/>
              <a:t>телефону Службы спасения </a:t>
            </a:r>
            <a:r>
              <a:rPr lang="ru-RU" sz="5400" b="1" dirty="0">
                <a:solidFill>
                  <a:srgbClr val="FF0000"/>
                </a:solidFill>
              </a:rPr>
              <a:t>112</a:t>
            </a:r>
            <a:r>
              <a:rPr lang="ru-RU" sz="5400" dirty="0"/>
              <a:t>.</a:t>
            </a:r>
          </a:p>
          <a:p>
            <a:pPr eaLnBrk="1" hangingPunct="1"/>
            <a:endParaRPr lang="ru-RU" dirty="0"/>
          </a:p>
        </p:txBody>
      </p:sp>
      <p:sp>
        <p:nvSpPr>
          <p:cNvPr id="3" name="Rectangle 6"/>
          <p:cNvSpPr>
            <a:spLocks noChangeArrowheads="1"/>
          </p:cNvSpPr>
          <p:nvPr/>
        </p:nvSpPr>
        <p:spPr bwMode="auto">
          <a:xfrm>
            <a:off x="3094038" y="98425"/>
            <a:ext cx="7018973" cy="513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8016" tIns="64008" rIns="128016" bIns="64008">
            <a:spAutoFit/>
          </a:bodyPr>
          <a:lstStyle/>
          <a:p>
            <a:pPr defTabSz="1279525"/>
            <a:r>
              <a:rPr lang="ru-RU" b="1" dirty="0">
                <a:latin typeface="Times New Roman" pitchFamily="18" charset="0"/>
              </a:rPr>
              <a:t>Филиал </a:t>
            </a:r>
            <a:r>
              <a:rPr lang="ru-RU" b="1" dirty="0" smtClean="0">
                <a:latin typeface="Times New Roman" pitchFamily="18" charset="0"/>
              </a:rPr>
              <a:t>ПАО </a:t>
            </a:r>
            <a:r>
              <a:rPr lang="ru-RU" b="1" dirty="0">
                <a:latin typeface="Times New Roman" pitchFamily="18" charset="0"/>
              </a:rPr>
              <a:t>«МРСК Волги»-«Мордовэнерго</a:t>
            </a:r>
            <a:r>
              <a:rPr lang="ru-RU" b="1" dirty="0" smtClean="0">
                <a:latin typeface="Times New Roman" pitchFamily="18" charset="0"/>
              </a:rPr>
              <a:t>»</a:t>
            </a:r>
            <a:endParaRPr lang="ru-RU" b="1" dirty="0">
              <a:latin typeface="Times New Roman" pitchFamily="18" charset="0"/>
            </a:endParaRPr>
          </a:p>
        </p:txBody>
      </p:sp>
    </p:spTree>
    <p:extLst>
      <p:ext uri="{BB962C8B-B14F-4D97-AF65-F5344CB8AC3E}">
        <p14:creationId xmlns:p14="http://schemas.microsoft.com/office/powerpoint/2010/main" xmlns="" val="3593679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700089" y="1200151"/>
            <a:ext cx="11701462" cy="51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8016" tIns="64008" rIns="128016" bIns="6400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dirty="0"/>
          </a:p>
        </p:txBody>
      </p:sp>
      <p:sp>
        <p:nvSpPr>
          <p:cNvPr id="3" name="Rectangle 6"/>
          <p:cNvSpPr>
            <a:spLocks noChangeArrowheads="1"/>
          </p:cNvSpPr>
          <p:nvPr/>
        </p:nvSpPr>
        <p:spPr bwMode="auto">
          <a:xfrm>
            <a:off x="3094038" y="98425"/>
            <a:ext cx="7018973" cy="513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8016" tIns="64008" rIns="128016" bIns="64008">
            <a:spAutoFit/>
          </a:bodyPr>
          <a:lstStyle/>
          <a:p>
            <a:pPr defTabSz="1279525"/>
            <a:r>
              <a:rPr lang="ru-RU" b="1" dirty="0">
                <a:latin typeface="Times New Roman" pitchFamily="18" charset="0"/>
              </a:rPr>
              <a:t>Филиал </a:t>
            </a:r>
            <a:r>
              <a:rPr lang="ru-RU" b="1" dirty="0" smtClean="0">
                <a:latin typeface="Times New Roman" pitchFamily="18" charset="0"/>
              </a:rPr>
              <a:t>ПАО </a:t>
            </a:r>
            <a:r>
              <a:rPr lang="ru-RU" b="1" dirty="0">
                <a:latin typeface="Times New Roman" pitchFamily="18" charset="0"/>
              </a:rPr>
              <a:t>«МРСК Волги»-«Мордовэнерго</a:t>
            </a:r>
            <a:r>
              <a:rPr lang="ru-RU" b="1" dirty="0" smtClean="0">
                <a:latin typeface="Times New Roman" pitchFamily="18" charset="0"/>
              </a:rPr>
              <a:t>»</a:t>
            </a:r>
            <a:endParaRPr lang="ru-RU" b="1" dirty="0">
              <a:latin typeface="Times New Roman" pitchFamily="18" charset="0"/>
            </a:endParaRPr>
          </a:p>
        </p:txBody>
      </p:sp>
      <p:sp>
        <p:nvSpPr>
          <p:cNvPr id="4" name="Rectangle 4"/>
          <p:cNvSpPr>
            <a:spLocks noChangeArrowheads="1"/>
          </p:cNvSpPr>
          <p:nvPr/>
        </p:nvSpPr>
        <p:spPr bwMode="auto">
          <a:xfrm>
            <a:off x="473483" y="6524444"/>
            <a:ext cx="11522075" cy="1421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28016" tIns="64008" rIns="128016" bIns="64008">
            <a:spAutoFit/>
          </a:bodyPr>
          <a:lstStyle/>
          <a:p>
            <a:pPr defTabSz="1279525"/>
            <a:r>
              <a:rPr lang="ru-RU" sz="2800" dirty="0"/>
              <a:t>Филиал </a:t>
            </a:r>
            <a:r>
              <a:rPr lang="ru-RU" sz="2800" dirty="0" smtClean="0"/>
              <a:t>ПАО </a:t>
            </a:r>
            <a:r>
              <a:rPr lang="ru-RU" sz="2800" dirty="0"/>
              <a:t>«МРСК Волги»-«Мордовэнерго» </a:t>
            </a:r>
            <a:r>
              <a:rPr lang="ru-RU" sz="2800" dirty="0" smtClean="0"/>
              <a:t>регулярно </a:t>
            </a:r>
            <a:r>
              <a:rPr lang="ru-RU" sz="2800" dirty="0"/>
              <a:t>проводит проверку защиты </a:t>
            </a:r>
            <a:r>
              <a:rPr lang="ru-RU" sz="2800" dirty="0" err="1"/>
              <a:t>энергообъектов</a:t>
            </a:r>
            <a:r>
              <a:rPr lang="ru-RU" sz="2800" dirty="0"/>
              <a:t> от проникновения посторонних лиц, а также наличия знаков безопасности.</a:t>
            </a:r>
          </a:p>
        </p:txBody>
      </p:sp>
      <p:pic>
        <p:nvPicPr>
          <p:cNvPr id="5" name="Picture 8" descr="IMG_9304"/>
          <p:cNvPicPr>
            <a:picLocks noChangeAspect="1" noChangeArrowheads="1"/>
          </p:cNvPicPr>
          <p:nvPr/>
        </p:nvPicPr>
        <p:blipFill>
          <a:blip r:embed="rId3">
            <a:lum contrast="6000"/>
            <a:extLst>
              <a:ext uri="{28A0092B-C50C-407E-A947-70E740481C1C}">
                <a14:useLocalDpi xmlns:a14="http://schemas.microsoft.com/office/drawing/2010/main" xmlns="" val="0"/>
              </a:ext>
            </a:extLst>
          </a:blip>
          <a:srcRect/>
          <a:stretch>
            <a:fillRect/>
          </a:stretch>
        </p:blipFill>
        <p:spPr bwMode="auto">
          <a:xfrm>
            <a:off x="8049033" y="1436507"/>
            <a:ext cx="2986088" cy="224155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9" descr="IMG_9330"/>
          <p:cNvPicPr>
            <a:picLocks noChangeAspect="1" noChangeArrowheads="1"/>
          </p:cNvPicPr>
          <p:nvPr/>
        </p:nvPicPr>
        <p:blipFill>
          <a:blip r:embed="rId4">
            <a:lum bright="6000" contrast="12000"/>
            <a:extLst>
              <a:ext uri="{28A0092B-C50C-407E-A947-70E740481C1C}">
                <a14:useLocalDpi xmlns:a14="http://schemas.microsoft.com/office/drawing/2010/main" xmlns="" val="0"/>
              </a:ext>
            </a:extLst>
          </a:blip>
          <a:srcRect/>
          <a:stretch>
            <a:fillRect/>
          </a:stretch>
        </p:blipFill>
        <p:spPr bwMode="auto">
          <a:xfrm>
            <a:off x="8049033" y="3784419"/>
            <a:ext cx="2986088" cy="2312988"/>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13" descr="Без имени-1копирование"/>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433921" y="1457144"/>
            <a:ext cx="6188075" cy="46402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4423639"/>
      </p:ext>
    </p:extLst>
  </p:cSld>
  <p:clrMapOvr>
    <a:masterClrMapping/>
  </p:clrMapOvr>
  <p:timing>
    <p:tnLst>
      <p:par>
        <p:cTn id="1" dur="indefinite" restart="never" nodeType="tmRoot"/>
      </p:par>
    </p:tnLst>
  </p:timing>
</p:sld>
</file>

<file path=ppt/theme/theme1.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279525" rtl="0" eaLnBrk="1" fontAlgn="base" latinLnBrk="0" hangingPunct="1">
          <a:lnSpc>
            <a:spcPct val="100000"/>
          </a:lnSpc>
          <a:spcBef>
            <a:spcPct val="0"/>
          </a:spcBef>
          <a:spcAft>
            <a:spcPct val="0"/>
          </a:spcAft>
          <a:buClrTx/>
          <a:buSzTx/>
          <a:buFontTx/>
          <a:buNone/>
          <a:tabLst/>
          <a:defRPr kumimoji="0" lang="ru-RU" sz="2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279525" rtl="0" eaLnBrk="1" fontAlgn="base" latinLnBrk="0" hangingPunct="1">
          <a:lnSpc>
            <a:spcPct val="100000"/>
          </a:lnSpc>
          <a:spcBef>
            <a:spcPct val="0"/>
          </a:spcBef>
          <a:spcAft>
            <a:spcPct val="0"/>
          </a:spcAft>
          <a:buClrTx/>
          <a:buSzTx/>
          <a:buFontTx/>
          <a:buNone/>
          <a:tabLst/>
          <a:defRPr kumimoji="0" lang="ru-RU" sz="2500" b="0" i="0" u="none" strike="noStrike" cap="none" normalizeH="0" baseline="0" smtClean="0">
            <a:ln>
              <a:noFill/>
            </a:ln>
            <a:solidFill>
              <a:schemeClr val="tx1"/>
            </a:solidFill>
            <a:effectLst/>
            <a:latin typeface="Arial" charset="0"/>
          </a:defRPr>
        </a:defPPr>
      </a:lstStyle>
    </a:lnDef>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484</TotalTime>
  <Words>884</Words>
  <Application>Microsoft Office PowerPoint</Application>
  <PresentationFormat>A3 (297x420 мм)</PresentationFormat>
  <Paragraphs>92</Paragraphs>
  <Slides>15</Slides>
  <Notes>14</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Пиксел</vt:lpstr>
      <vt:lpstr>Защитим наших детей от электрического тока!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Дорогие ребята! Мы, энергетики, делаем все, чтобы наши объекты были защищены от проникновения посторонних. Все наши объекты снабжены предупреждающими знаками. Ребята, вы всегда должны помнить, что электросетевое оборудование опасно для жизни и здоровья. Чтобы не подвергать себя риску, запомните простые правила: </vt:lpstr>
      <vt:lpstr>Желаем всем обходиться в быту и на работе без электротравм.  Берегите свою жизнь.  Будьте осторожны!  Будьте счастливы! </vt:lpstr>
      <vt:lpstr>Желаем всем обходиться в быту и на работе без электротравм.  Берегите свою жизнь.  Будьте осторожны!  Будьте счастливы!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1</cp:lastModifiedBy>
  <cp:revision>84</cp:revision>
  <cp:lastPrinted>2012-11-15T05:30:42Z</cp:lastPrinted>
  <dcterms:created xsi:type="dcterms:W3CDTF">1601-01-01T00:00:00Z</dcterms:created>
  <dcterms:modified xsi:type="dcterms:W3CDTF">2017-05-25T07:26:03Z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