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8" r:id="rId5"/>
    <p:sldId id="269" r:id="rId6"/>
    <p:sldId id="270" r:id="rId7"/>
    <p:sldId id="267" r:id="rId8"/>
    <p:sldId id="263" r:id="rId9"/>
    <p:sldId id="264" r:id="rId10"/>
    <p:sldId id="271" r:id="rId11"/>
    <p:sldId id="272" r:id="rId12"/>
    <p:sldId id="273" r:id="rId13"/>
    <p:sldId id="274" r:id="rId14"/>
    <p:sldId id="276" r:id="rId15"/>
    <p:sldId id="275" r:id="rId16"/>
    <p:sldId id="277" r:id="rId17"/>
    <p:sldId id="266" r:id="rId1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EA764-5677-4DC8-A332-66856BC8E6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DFE8F-FBFB-4227-8C43-C1A93C10EFD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AF5C7-EC13-45EA-8795-19DFD499566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AF4F8-9E57-4B4C-B3D9-FC3191B6016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4C3A1-92DB-48EA-B429-CBD80A2E8DA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6913F-0E1A-4AF9-97B8-DEFAF8DF4A2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8880D-297C-4DAD-B7B4-529352B6D6E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4531F-224A-4770-8EDE-FD28C2B1D6F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E5D2D-2D98-489E-8A89-6B920770781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60211-7805-4FA1-9C82-88FB54A0487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108F3-2A8C-42F9-85FB-BB7C9C39E99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A9224C-B3DC-42CE-965E-B90881FBA1F3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ekopower.ru/wp-content/uploads/2010/12/full_KopiyaPravilaenergosberezheniya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ekopower.ru/wp-content/uploads/2010/12/2826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653136"/>
            <a:ext cx="2771800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74" name="Rectangle 26"/>
          <p:cNvSpPr>
            <a:spLocks noGrp="1" noChangeArrowheads="1"/>
          </p:cNvSpPr>
          <p:nvPr>
            <p:ph type="ctrTitle"/>
          </p:nvPr>
        </p:nvSpPr>
        <p:spPr>
          <a:xfrm>
            <a:off x="3275856" y="1916113"/>
            <a:ext cx="5256957" cy="1296987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Энергосбережение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74746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579296" cy="5577483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/>
              <a:t>2. Необходимо выключать свет, когда он не нужен. </a:t>
            </a:r>
          </a:p>
          <a:p>
            <a:pPr marL="0" indent="0">
              <a:buNone/>
            </a:pPr>
            <a:r>
              <a:rPr lang="ru-RU" sz="3600" dirty="0"/>
              <a:t>3. Необходимо давать доступ дневному свету, раздвинув занавески. </a:t>
            </a:r>
            <a:r>
              <a:rPr lang="ru-RU" sz="3600" b="1" dirty="0"/>
              <a:t> </a:t>
            </a:r>
            <a:endParaRPr lang="ru-RU" sz="3600" dirty="0"/>
          </a:p>
          <a:p>
            <a:pPr marL="0" indent="0">
              <a:buNone/>
            </a:pPr>
            <a:r>
              <a:rPr lang="ru-RU" sz="3600" dirty="0"/>
              <a:t>4.Выключать неиспользуемые приборы из сети (например, телевизор, видеомагнитофон, музыкальный центр</a:t>
            </a:r>
            <a:r>
              <a:rPr lang="ru-RU" sz="3600" dirty="0" smtClean="0"/>
              <a:t>)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23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67545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5.Ставить </a:t>
            </a:r>
            <a:r>
              <a:rPr lang="ru-RU" sz="3600" dirty="0"/>
              <a:t>холодильник в самое прохладное место кухни.</a:t>
            </a:r>
          </a:p>
          <a:p>
            <a:pPr marL="0" indent="0">
              <a:buNone/>
            </a:pPr>
            <a:r>
              <a:rPr lang="ru-RU" sz="3600" dirty="0" smtClean="0"/>
              <a:t>6.Чаще </a:t>
            </a:r>
            <a:r>
              <a:rPr lang="ru-RU" sz="3600" dirty="0"/>
              <a:t>менять мешки для сбора пыли в пылесосе</a:t>
            </a:r>
            <a:r>
              <a:rPr lang="ru-RU" sz="3600" dirty="0" smtClean="0"/>
              <a:t>.</a:t>
            </a:r>
          </a:p>
          <a:p>
            <a:pPr marL="0" indent="0">
              <a:buNone/>
            </a:pPr>
            <a:r>
              <a:rPr lang="ru-RU" sz="3600" dirty="0" smtClean="0"/>
              <a:t>7.Чаще </a:t>
            </a:r>
            <a:r>
              <a:rPr lang="ru-RU" sz="3600" dirty="0"/>
              <a:t>мыть окна, на подоконниках ставить небольшое количество цветов.</a:t>
            </a:r>
          </a:p>
          <a:p>
            <a:r>
              <a:rPr lang="ru-RU" sz="3600" dirty="0" smtClean="0"/>
              <a:t>     8.Не </a:t>
            </a:r>
            <a:r>
              <a:rPr lang="ru-RU" sz="3600" dirty="0"/>
              <a:t>закрывать плотными </a:t>
            </a:r>
            <a:r>
              <a:rPr lang="ru-RU" sz="3600" dirty="0" smtClean="0"/>
              <a:t>    шторами </a:t>
            </a:r>
            <a:r>
              <a:rPr lang="ru-RU" sz="3600" dirty="0"/>
              <a:t>батареи отопления.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26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67545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9</a:t>
            </a:r>
            <a:r>
              <a:rPr lang="ru-RU" dirty="0" smtClean="0"/>
              <a:t>.Настроить </a:t>
            </a:r>
            <a:r>
              <a:rPr lang="ru-RU" dirty="0"/>
              <a:t>свой домашний компьютер на экономичный режим работы (отключение монитора, переход в спящий режим, отключение жестких дисков и т.д.) </a:t>
            </a:r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10.Выбирать </a:t>
            </a:r>
            <a:r>
              <a:rPr lang="ru-RU" dirty="0"/>
              <a:t>бережливую стиральную машину. Более экономичны автоматические или полуавтоматические стиральные машины.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08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Тест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61662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1. Источники электроэнергии:</a:t>
            </a:r>
          </a:p>
          <a:p>
            <a:pPr marL="0" indent="0">
              <a:buNone/>
            </a:pPr>
            <a:r>
              <a:rPr lang="ru-RU" sz="2000" dirty="0"/>
              <a:t>А. люди.                                                                                                                                                   Б. Заводы                                                                                                                                                         В. электростанции.</a:t>
            </a:r>
          </a:p>
          <a:p>
            <a:pPr marL="0" indent="0">
              <a:buNone/>
            </a:pPr>
            <a:r>
              <a:rPr lang="ru-RU" sz="2000" dirty="0"/>
              <a:t>2. Энергия передаётся в дома по:</a:t>
            </a:r>
          </a:p>
          <a:p>
            <a:pPr marL="0" indent="0">
              <a:buNone/>
            </a:pPr>
            <a:r>
              <a:rPr lang="ru-RU" sz="2000" dirty="0"/>
              <a:t>А. воде.                                                                                                                                                                 Б. проводам.                                                                                                                                                   В. станциям.</a:t>
            </a:r>
          </a:p>
          <a:p>
            <a:pPr marL="0" indent="0">
              <a:buNone/>
            </a:pPr>
            <a:r>
              <a:rPr lang="ru-RU" sz="2000" dirty="0" smtClean="0"/>
              <a:t>3</a:t>
            </a:r>
            <a:r>
              <a:rPr lang="ru-RU" sz="2000" dirty="0"/>
              <a:t>. Энергию надо беречь, потому что:</a:t>
            </a:r>
          </a:p>
          <a:p>
            <a:pPr marL="0" indent="0">
              <a:buNone/>
            </a:pPr>
            <a:r>
              <a:rPr lang="ru-RU" sz="2000" dirty="0"/>
              <a:t>А. истощаются природные ресурсы.                                                                                                            </a:t>
            </a:r>
            <a:r>
              <a:rPr lang="ru-RU" sz="2000" dirty="0" smtClean="0"/>
              <a:t>    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Б</a:t>
            </a:r>
            <a:r>
              <a:rPr lang="ru-RU" sz="2000" dirty="0"/>
              <a:t>. увеличиваются выбросы в атмосферу вредных веществ.                                                                           </a:t>
            </a:r>
            <a:r>
              <a:rPr lang="ru-RU" sz="2000" dirty="0" smtClean="0"/>
              <a:t>   Г              </a:t>
            </a:r>
            <a:r>
              <a:rPr lang="ru-RU" sz="2000" dirty="0" err="1" smtClean="0"/>
              <a:t>Г</a:t>
            </a:r>
            <a:r>
              <a:rPr lang="ru-RU" sz="2000" dirty="0" smtClean="0"/>
              <a:t>. </a:t>
            </a:r>
            <a:r>
              <a:rPr lang="ru-RU" sz="2000" dirty="0"/>
              <a:t>расходуется много денег.</a:t>
            </a:r>
          </a:p>
          <a:p>
            <a:r>
              <a:rPr lang="ru-RU" sz="2000" dirty="0" smtClean="0"/>
              <a:t>            4</a:t>
            </a:r>
            <a:r>
              <a:rPr lang="ru-RU" sz="2000" dirty="0"/>
              <a:t>. Какие лампы более экономично использовать в домах:</a:t>
            </a:r>
          </a:p>
          <a:p>
            <a:r>
              <a:rPr lang="ru-RU" sz="2000" dirty="0" smtClean="0"/>
              <a:t>               А</a:t>
            </a:r>
            <a:r>
              <a:rPr lang="ru-RU" sz="2000" dirty="0"/>
              <a:t>. лампы накаливания.                                                                                                                                </a:t>
            </a:r>
            <a:r>
              <a:rPr lang="ru-RU" sz="2000" dirty="0" smtClean="0"/>
              <a:t>           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Б</a:t>
            </a:r>
            <a:r>
              <a:rPr lang="ru-RU" sz="2000" dirty="0"/>
              <a:t>. энергосберегающие лампы.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3366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1. В</a:t>
            </a:r>
          </a:p>
          <a:p>
            <a:r>
              <a:rPr lang="ru-RU" sz="3600" dirty="0" smtClean="0"/>
              <a:t>2. Б</a:t>
            </a:r>
          </a:p>
          <a:p>
            <a:r>
              <a:rPr lang="ru-RU" sz="3600" dirty="0" smtClean="0"/>
              <a:t>3. Д</a:t>
            </a:r>
          </a:p>
          <a:p>
            <a:r>
              <a:rPr lang="ru-RU" sz="3600" dirty="0" smtClean="0"/>
              <a:t>4. Б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4401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81947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ru-RU" sz="3500" dirty="0"/>
              <a:t>Мы все должны </a:t>
            </a:r>
            <a:r>
              <a:rPr lang="ru-RU" sz="3500" u="sng" dirty="0"/>
              <a:t>экономить энергию</a:t>
            </a:r>
            <a:r>
              <a:rPr lang="ru-RU" sz="3500" dirty="0"/>
              <a:t>, не только дома, но и на предприятиях, в больницах, в школах, чтобы запасов естественных и искусственных энергоресурсов хватило на более долгий срок. </a:t>
            </a:r>
            <a:r>
              <a:rPr lang="ru-RU" sz="3500" dirty="0" smtClean="0"/>
              <a:t>Вы </a:t>
            </a:r>
            <a:r>
              <a:rPr lang="ru-RU" sz="3500" u="sng" dirty="0" smtClean="0"/>
              <a:t>запомнили</a:t>
            </a:r>
            <a:r>
              <a:rPr lang="ru-RU" sz="3500" dirty="0"/>
              <a:t>, как нужно </a:t>
            </a:r>
            <a:r>
              <a:rPr lang="ru-RU" sz="3500" dirty="0" smtClean="0"/>
              <a:t>экономить энергию? </a:t>
            </a:r>
            <a:r>
              <a:rPr lang="ru-RU" sz="3500" dirty="0"/>
              <a:t>Об этом </a:t>
            </a:r>
            <a:r>
              <a:rPr lang="ru-RU" sz="3500" dirty="0" smtClean="0"/>
              <a:t>     </a:t>
            </a:r>
          </a:p>
          <a:p>
            <a:pPr marL="0" indent="0">
              <a:buNone/>
            </a:pPr>
            <a:r>
              <a:rPr lang="ru-RU" sz="3500" dirty="0" smtClean="0"/>
              <a:t>         вы расскажите </a:t>
            </a:r>
            <a:r>
              <a:rPr lang="ru-RU" sz="3500" dirty="0"/>
              <a:t>своим мамам и </a:t>
            </a:r>
            <a:endParaRPr lang="ru-RU" sz="3500" dirty="0" smtClean="0"/>
          </a:p>
          <a:p>
            <a:pPr marL="0" indent="0">
              <a:buNone/>
            </a:pPr>
            <a:r>
              <a:rPr lang="ru-RU" sz="3500" dirty="0"/>
              <a:t> </a:t>
            </a:r>
            <a:r>
              <a:rPr lang="ru-RU" sz="3500" dirty="0" smtClean="0"/>
              <a:t>       папам</a:t>
            </a:r>
            <a:r>
              <a:rPr lang="ru-RU" sz="3500" dirty="0"/>
              <a:t>, родственникам и друзьям.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63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Закончите фразу: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5400" dirty="0"/>
              <a:t>« Сегодня на классном часе ….».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00219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ekopower.ru/wp-content/uploads/2010/12/full_KopiyaPravilaenergosberezheniya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Только там народ богат, где энергию хранят,</a:t>
            </a:r>
          </a:p>
          <a:p>
            <a:pPr algn="ctr">
              <a:buNone/>
            </a:pPr>
            <a:r>
              <a:rPr lang="ru-RU" dirty="0" smtClean="0"/>
              <a:t>Где во всем царит расчёт и всему известен счёт. </a:t>
            </a:r>
            <a:endParaRPr lang="es-ES" dirty="0"/>
          </a:p>
        </p:txBody>
      </p:sp>
      <p:pic>
        <p:nvPicPr>
          <p:cNvPr id="4" name="Рисунок 3" descr="http://www.ekopower.ru/wp-content/uploads/2010/12/2826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789040"/>
            <a:ext cx="2676525" cy="2676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576064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Что такое энергия?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196752"/>
            <a:ext cx="7920880" cy="4929411"/>
          </a:xfrm>
        </p:spPr>
        <p:txBody>
          <a:bodyPr/>
          <a:lstStyle/>
          <a:p>
            <a:r>
              <a:rPr lang="ru-RU" sz="2000" dirty="0" smtClean="0"/>
              <a:t> 	</a:t>
            </a:r>
            <a:r>
              <a:rPr lang="ru-RU" sz="2800" b="1" u="sng" dirty="0"/>
              <a:t>Энергия</a:t>
            </a:r>
            <a:r>
              <a:rPr lang="ru-RU" sz="2800" u="sng" dirty="0"/>
              <a:t> – удивительное явление.</a:t>
            </a:r>
            <a:r>
              <a:rPr lang="ru-RU" sz="2800" dirty="0"/>
              <a:t> Ею пропитан наш мир. Энергия может находиться в людях и животных, в камнях и растениях, в </a:t>
            </a:r>
            <a:r>
              <a:rPr lang="ru-RU" sz="2800" dirty="0" smtClean="0"/>
              <a:t> </a:t>
            </a:r>
            <a:r>
              <a:rPr lang="ru-RU" sz="2800" dirty="0"/>
              <a:t>деревьях и воздухе, в реках и озерах. Энергия поднимает в космос ракеты, движет автомобилями, кораблями и самолетами, зажигает миллионы </a:t>
            </a:r>
            <a:r>
              <a:rPr lang="ru-RU" sz="2800" dirty="0" smtClean="0"/>
              <a:t>огней.                   Энергия </a:t>
            </a:r>
            <a:r>
              <a:rPr lang="ru-RU" sz="2800" dirty="0"/>
              <a:t>дает нам свет, тепло, связь. И чем дальше в своем развитии продвигается человечество, тем больше ему нужно энергии.</a:t>
            </a:r>
          </a:p>
          <a:p>
            <a:pPr algn="ctr">
              <a:buNone/>
            </a:pPr>
            <a:endParaRPr lang="es-ES" dirty="0"/>
          </a:p>
        </p:txBody>
      </p:sp>
      <p:pic>
        <p:nvPicPr>
          <p:cNvPr id="4" name="Рисунок 3" descr="http://www.ekopower.ru/wp-content/uploads/2010/12/2826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157192"/>
            <a:ext cx="1512168" cy="1296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691680" y="593471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/>
          <a:lstStyle/>
          <a:p>
            <a:r>
              <a:rPr lang="ru-RU" sz="3000" b="1" dirty="0"/>
              <a:t>Откуда берется в наших домах электрическая энергия?</a:t>
            </a:r>
            <a:r>
              <a:rPr lang="ru-RU" sz="3000" dirty="0"/>
              <a:t/>
            </a:r>
            <a:br>
              <a:rPr lang="ru-RU" sz="3000" dirty="0"/>
            </a:br>
            <a:endParaRPr lang="ru-RU" sz="3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/>
              <a:t>Источники электроэнергии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>ТЭС, ГЭС, АЭС.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://www.crimea9.ru/wp-content/uploads/2015/01/0_be6a_b526abd9_X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05012"/>
            <a:ext cx="6120680" cy="3944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ru.fishki.net/picsw/092009/02/ges/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05012"/>
            <a:ext cx="6408712" cy="3800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mg-fotki.yandex.ru/get/9318/121934873.2f/0_b37a6_571ad485_XL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05012"/>
            <a:ext cx="5995933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151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ru-RU" sz="3200" b="1" dirty="0"/>
              <a:t>А как передается электрическая энергия</a:t>
            </a:r>
            <a:r>
              <a:rPr lang="ru-RU" sz="3200" b="1" dirty="0" smtClean="0"/>
              <a:t>?</a:t>
            </a:r>
            <a:br>
              <a:rPr lang="ru-RU" sz="3200" b="1" dirty="0" smtClean="0"/>
            </a:br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 проводам, по линиям ЛЭП.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://techlibrary.ucoz.ru/_ph/1/23417363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7243865" cy="4327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10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Кто потребители энергии?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Потребители электрической энергии это мы с вами.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://www.israel21c.org/wp-content/uploads/2013/06/shutterstock_107151437-e137136327658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0808"/>
            <a:ext cx="4876800" cy="3781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593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81947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Что такое сбережение? </a:t>
            </a:r>
          </a:p>
          <a:p>
            <a:pPr marL="0" indent="0" algn="just">
              <a:buNone/>
            </a:pPr>
            <a:r>
              <a:rPr lang="ru-RU" dirty="0"/>
              <a:t>	Сберечь, значит не истратить, не израсходовать напрасно, без необходимости: деньги, имущество, здоровье… 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b="1" dirty="0" smtClean="0"/>
              <a:t>И энергию </a:t>
            </a:r>
            <a:r>
              <a:rPr lang="ru-RU" b="1" dirty="0"/>
              <a:t>также необходимо беречь</a:t>
            </a:r>
            <a:r>
              <a:rPr lang="ru-RU" dirty="0"/>
              <a:t>. 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Что такое энергосбережение? </a:t>
            </a:r>
          </a:p>
          <a:p>
            <a:pPr marL="0" indent="0" algn="just">
              <a:buNone/>
            </a:pPr>
            <a:r>
              <a:rPr lang="ru-RU" dirty="0"/>
              <a:t>	Это комплекс мероприятий, направленный на сохранение энергоресурсов.</a:t>
            </a:r>
          </a:p>
          <a:p>
            <a:pPr marL="0" indent="0" algn="ctr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48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184" y="404664"/>
            <a:ext cx="8229600" cy="5605934"/>
          </a:xfrm>
        </p:spPr>
        <p:txBody>
          <a:bodyPr/>
          <a:lstStyle/>
          <a:p>
            <a:pPr algn="ctr">
              <a:buNone/>
            </a:pPr>
            <a:r>
              <a:rPr lang="ru-RU" sz="3500" dirty="0" smtClean="0">
                <a:solidFill>
                  <a:schemeClr val="bg1"/>
                </a:solidFill>
              </a:rPr>
              <a:t>Энергосбережение –</a:t>
            </a:r>
          </a:p>
          <a:p>
            <a:pPr indent="19050" algn="just">
              <a:buNone/>
            </a:pPr>
            <a:r>
              <a:rPr lang="ru-RU" sz="3500" dirty="0" smtClean="0"/>
              <a:t>Это использование энергии, находящейся в нашем распоряжении, настолько </a:t>
            </a:r>
            <a:r>
              <a:rPr lang="ru-RU" sz="3500" b="1" dirty="0" smtClean="0"/>
              <a:t>эффективно и безопасно </a:t>
            </a:r>
            <a:r>
              <a:rPr lang="ru-RU" sz="3500" dirty="0" smtClean="0"/>
              <a:t>по отношению к окружающей среде, насколько это </a:t>
            </a:r>
          </a:p>
          <a:p>
            <a:pPr indent="19050" algn="just">
              <a:buNone/>
            </a:pPr>
            <a:r>
              <a:rPr lang="ru-RU" sz="3500" dirty="0" smtClean="0"/>
              <a:t>возможно.</a:t>
            </a:r>
          </a:p>
          <a:p>
            <a:pPr algn="ctr">
              <a:buNone/>
            </a:pPr>
            <a:endParaRPr lang="es-ES" dirty="0"/>
          </a:p>
        </p:txBody>
      </p:sp>
      <p:pic>
        <p:nvPicPr>
          <p:cNvPr id="4098" name="Picture 2" descr="Картинка 27 из 830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849801"/>
            <a:ext cx="4270597" cy="2572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://www.technopark.by/images/image0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5517232"/>
            <a:ext cx="952500" cy="84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34082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Способы энергосбережения</a:t>
            </a:r>
            <a:r>
              <a:rPr lang="ru-RU" sz="2000" dirty="0" smtClean="0">
                <a:solidFill>
                  <a:schemeClr val="bg1"/>
                </a:solidFill>
              </a:rPr>
              <a:t>: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331640" y="908720"/>
            <a:ext cx="7344816" cy="5328592"/>
          </a:xfrm>
        </p:spPr>
        <p:txBody>
          <a:bodyPr/>
          <a:lstStyle/>
          <a:p>
            <a:r>
              <a:rPr lang="ru-RU" sz="2800" b="1" dirty="0"/>
              <a:t>1. Использование энергосберегающих </a:t>
            </a:r>
            <a:r>
              <a:rPr lang="ru-RU" sz="2800" b="1" dirty="0" smtClean="0"/>
              <a:t>ламп.</a:t>
            </a:r>
            <a:endParaRPr lang="ru-RU" sz="2800" dirty="0"/>
          </a:p>
          <a:p>
            <a:pPr marL="0" indent="0">
              <a:buNone/>
            </a:pPr>
            <a:r>
              <a:rPr lang="ru-RU" sz="2800" b="1" i="1" dirty="0" smtClean="0"/>
              <a:t>Преимущества </a:t>
            </a:r>
            <a:r>
              <a:rPr lang="ru-RU" sz="2800" b="1" i="1" dirty="0"/>
              <a:t>энергосберегающих ламп: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1) Потребляют в 5 раз меньше </a:t>
            </a:r>
            <a:r>
              <a:rPr lang="ru-RU" sz="2800" dirty="0" smtClean="0"/>
              <a:t>электроэнергии.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2) Имеют длительный срок службы –6-8 тыс. часов и более (до 15 тыс. часов).</a:t>
            </a:r>
          </a:p>
          <a:p>
            <a:pPr marL="0" indent="0">
              <a:buNone/>
            </a:pPr>
            <a:r>
              <a:rPr lang="ru-RU" sz="2800" dirty="0"/>
              <a:t>3) Меньше нагружают </a:t>
            </a:r>
            <a:r>
              <a:rPr lang="ru-RU" sz="2800" dirty="0" smtClean="0"/>
              <a:t>электрические сети</a:t>
            </a:r>
            <a:r>
              <a:rPr lang="ru-RU" sz="2800" dirty="0"/>
              <a:t>. </a:t>
            </a:r>
          </a:p>
          <a:p>
            <a:endParaRPr lang="ru-RU" sz="3600" dirty="0"/>
          </a:p>
        </p:txBody>
      </p:sp>
      <p:pic>
        <p:nvPicPr>
          <p:cNvPr id="7" name="Рисунок 6" descr="http://www.technopark.by/images/07-1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9525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technopark.by/images/16-h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5423892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technopark.by/images/06-h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852936"/>
            <a:ext cx="9361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353</Words>
  <Application>Microsoft Office PowerPoint</Application>
  <PresentationFormat>Экран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Diseño predeterminado</vt:lpstr>
      <vt:lpstr>Энергосбережение</vt:lpstr>
      <vt:lpstr>Презентация PowerPoint</vt:lpstr>
      <vt:lpstr>Что такое энергия?</vt:lpstr>
      <vt:lpstr>Откуда берется в наших домах электрическая энергия? </vt:lpstr>
      <vt:lpstr>А как передается электрическая энергия?  </vt:lpstr>
      <vt:lpstr>Кто потребители энергии?</vt:lpstr>
      <vt:lpstr>Презентация PowerPoint</vt:lpstr>
      <vt:lpstr>Презентация PowerPoint</vt:lpstr>
      <vt:lpstr>Способы энергосбережения:</vt:lpstr>
      <vt:lpstr>Презентация PowerPoint</vt:lpstr>
      <vt:lpstr>Презентация PowerPoint</vt:lpstr>
      <vt:lpstr>Презентация PowerPoint</vt:lpstr>
      <vt:lpstr>Тест </vt:lpstr>
      <vt:lpstr>Ответы </vt:lpstr>
      <vt:lpstr>Презентация PowerPoint</vt:lpstr>
      <vt:lpstr>Закончите фразу: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MAX</cp:lastModifiedBy>
  <cp:revision>53</cp:revision>
  <dcterms:created xsi:type="dcterms:W3CDTF">2009-10-07T17:55:06Z</dcterms:created>
  <dcterms:modified xsi:type="dcterms:W3CDTF">2016-11-20T12:28:51Z</dcterms:modified>
</cp:coreProperties>
</file>