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0329863" cy="7258050"/>
  <p:notesSz cx="6858000" cy="9144000"/>
  <p:defaultTextStyle>
    <a:defPPr>
      <a:defRPr lang="ru-RU"/>
    </a:defPPr>
    <a:lvl1pPr marL="0" algn="l" defTabSz="10050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2509" algn="l" defTabSz="10050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5017" algn="l" defTabSz="10050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7526" algn="l" defTabSz="10050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0034" algn="l" defTabSz="10050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2543" algn="l" defTabSz="10050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5051" algn="l" defTabSz="10050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17560" algn="l" defTabSz="10050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20068" algn="l" defTabSz="10050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108"/>
      </p:cViewPr>
      <p:guideLst>
        <p:guide orient="horz" pos="2286"/>
        <p:guide pos="32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740" y="2254701"/>
            <a:ext cx="8780384" cy="155577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9480" y="4112895"/>
            <a:ext cx="7230904" cy="18548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7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0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5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17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18E-05FB-4A7E-A740-8D89AE5C7DD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EC0B-1E91-4374-A9B6-6B28B9631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18E-05FB-4A7E-A740-8D89AE5C7DD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EC0B-1E91-4374-A9B6-6B28B9631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89151" y="290659"/>
            <a:ext cx="2324219" cy="619286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493" y="290659"/>
            <a:ext cx="6800493" cy="61928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18E-05FB-4A7E-A740-8D89AE5C7DD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EC0B-1E91-4374-A9B6-6B28B9631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18E-05FB-4A7E-A740-8D89AE5C7DD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EC0B-1E91-4374-A9B6-6B28B9631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8" y="4663970"/>
            <a:ext cx="8780384" cy="144152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8" y="3076272"/>
            <a:ext cx="8780384" cy="158769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5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50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75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0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25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50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175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00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18E-05FB-4A7E-A740-8D89AE5C7DD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EC0B-1E91-4374-A9B6-6B28B9631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6493" y="1693545"/>
            <a:ext cx="4562356" cy="478997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1014" y="1693545"/>
            <a:ext cx="4562356" cy="478997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18E-05FB-4A7E-A740-8D89AE5C7DD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EC0B-1E91-4374-A9B6-6B28B9631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493" y="1624661"/>
            <a:ext cx="4564150" cy="67708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509" indent="0">
              <a:buNone/>
              <a:defRPr sz="2200" b="1"/>
            </a:lvl2pPr>
            <a:lvl3pPr marL="1005017" indent="0">
              <a:buNone/>
              <a:defRPr sz="2000" b="1"/>
            </a:lvl3pPr>
            <a:lvl4pPr marL="1507526" indent="0">
              <a:buNone/>
              <a:defRPr sz="1800" b="1"/>
            </a:lvl4pPr>
            <a:lvl5pPr marL="2010034" indent="0">
              <a:buNone/>
              <a:defRPr sz="1800" b="1"/>
            </a:lvl5pPr>
            <a:lvl6pPr marL="2512543" indent="0">
              <a:buNone/>
              <a:defRPr sz="1800" b="1"/>
            </a:lvl6pPr>
            <a:lvl7pPr marL="3015051" indent="0">
              <a:buNone/>
              <a:defRPr sz="1800" b="1"/>
            </a:lvl7pPr>
            <a:lvl8pPr marL="3517560" indent="0">
              <a:buNone/>
              <a:defRPr sz="1800" b="1"/>
            </a:lvl8pPr>
            <a:lvl9pPr marL="402006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493" y="2301743"/>
            <a:ext cx="4564150" cy="418178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47427" y="1624661"/>
            <a:ext cx="4565943" cy="67708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509" indent="0">
              <a:buNone/>
              <a:defRPr sz="2200" b="1"/>
            </a:lvl2pPr>
            <a:lvl3pPr marL="1005017" indent="0">
              <a:buNone/>
              <a:defRPr sz="2000" b="1"/>
            </a:lvl3pPr>
            <a:lvl4pPr marL="1507526" indent="0">
              <a:buNone/>
              <a:defRPr sz="1800" b="1"/>
            </a:lvl4pPr>
            <a:lvl5pPr marL="2010034" indent="0">
              <a:buNone/>
              <a:defRPr sz="1800" b="1"/>
            </a:lvl5pPr>
            <a:lvl6pPr marL="2512543" indent="0">
              <a:buNone/>
              <a:defRPr sz="1800" b="1"/>
            </a:lvl6pPr>
            <a:lvl7pPr marL="3015051" indent="0">
              <a:buNone/>
              <a:defRPr sz="1800" b="1"/>
            </a:lvl7pPr>
            <a:lvl8pPr marL="3517560" indent="0">
              <a:buNone/>
              <a:defRPr sz="1800" b="1"/>
            </a:lvl8pPr>
            <a:lvl9pPr marL="402006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47427" y="2301743"/>
            <a:ext cx="4565943" cy="418178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18E-05FB-4A7E-A740-8D89AE5C7DD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EC0B-1E91-4374-A9B6-6B28B9631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18E-05FB-4A7E-A740-8D89AE5C7DD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EC0B-1E91-4374-A9B6-6B28B9631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18E-05FB-4A7E-A740-8D89AE5C7DD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EC0B-1E91-4374-A9B6-6B28B9631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494" y="288978"/>
            <a:ext cx="3398454" cy="122983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8690" y="288978"/>
            <a:ext cx="5774680" cy="619454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6494" y="1518815"/>
            <a:ext cx="3398454" cy="4964708"/>
          </a:xfrm>
        </p:spPr>
        <p:txBody>
          <a:bodyPr/>
          <a:lstStyle>
            <a:lvl1pPr marL="0" indent="0">
              <a:buNone/>
              <a:defRPr sz="1500"/>
            </a:lvl1pPr>
            <a:lvl2pPr marL="502509" indent="0">
              <a:buNone/>
              <a:defRPr sz="1300"/>
            </a:lvl2pPr>
            <a:lvl3pPr marL="1005017" indent="0">
              <a:buNone/>
              <a:defRPr sz="1100"/>
            </a:lvl3pPr>
            <a:lvl4pPr marL="1507526" indent="0">
              <a:buNone/>
              <a:defRPr sz="1000"/>
            </a:lvl4pPr>
            <a:lvl5pPr marL="2010034" indent="0">
              <a:buNone/>
              <a:defRPr sz="1000"/>
            </a:lvl5pPr>
            <a:lvl6pPr marL="2512543" indent="0">
              <a:buNone/>
              <a:defRPr sz="1000"/>
            </a:lvl6pPr>
            <a:lvl7pPr marL="3015051" indent="0">
              <a:buNone/>
              <a:defRPr sz="1000"/>
            </a:lvl7pPr>
            <a:lvl8pPr marL="3517560" indent="0">
              <a:buNone/>
              <a:defRPr sz="1000"/>
            </a:lvl8pPr>
            <a:lvl9pPr marL="402006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18E-05FB-4A7E-A740-8D89AE5C7DD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EC0B-1E91-4374-A9B6-6B28B9631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725" y="5080635"/>
            <a:ext cx="6197918" cy="5997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24725" y="648520"/>
            <a:ext cx="6197918" cy="4354830"/>
          </a:xfrm>
        </p:spPr>
        <p:txBody>
          <a:bodyPr/>
          <a:lstStyle>
            <a:lvl1pPr marL="0" indent="0">
              <a:buNone/>
              <a:defRPr sz="3500"/>
            </a:lvl1pPr>
            <a:lvl2pPr marL="502509" indent="0">
              <a:buNone/>
              <a:defRPr sz="3100"/>
            </a:lvl2pPr>
            <a:lvl3pPr marL="1005017" indent="0">
              <a:buNone/>
              <a:defRPr sz="2600"/>
            </a:lvl3pPr>
            <a:lvl4pPr marL="1507526" indent="0">
              <a:buNone/>
              <a:defRPr sz="2200"/>
            </a:lvl4pPr>
            <a:lvl5pPr marL="2010034" indent="0">
              <a:buNone/>
              <a:defRPr sz="2200"/>
            </a:lvl5pPr>
            <a:lvl6pPr marL="2512543" indent="0">
              <a:buNone/>
              <a:defRPr sz="2200"/>
            </a:lvl6pPr>
            <a:lvl7pPr marL="3015051" indent="0">
              <a:buNone/>
              <a:defRPr sz="2200"/>
            </a:lvl7pPr>
            <a:lvl8pPr marL="3517560" indent="0">
              <a:buNone/>
              <a:defRPr sz="2200"/>
            </a:lvl8pPr>
            <a:lvl9pPr marL="402006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24725" y="5680433"/>
            <a:ext cx="6197918" cy="851812"/>
          </a:xfrm>
        </p:spPr>
        <p:txBody>
          <a:bodyPr/>
          <a:lstStyle>
            <a:lvl1pPr marL="0" indent="0">
              <a:buNone/>
              <a:defRPr sz="1500"/>
            </a:lvl1pPr>
            <a:lvl2pPr marL="502509" indent="0">
              <a:buNone/>
              <a:defRPr sz="1300"/>
            </a:lvl2pPr>
            <a:lvl3pPr marL="1005017" indent="0">
              <a:buNone/>
              <a:defRPr sz="1100"/>
            </a:lvl3pPr>
            <a:lvl4pPr marL="1507526" indent="0">
              <a:buNone/>
              <a:defRPr sz="1000"/>
            </a:lvl4pPr>
            <a:lvl5pPr marL="2010034" indent="0">
              <a:buNone/>
              <a:defRPr sz="1000"/>
            </a:lvl5pPr>
            <a:lvl6pPr marL="2512543" indent="0">
              <a:buNone/>
              <a:defRPr sz="1000"/>
            </a:lvl6pPr>
            <a:lvl7pPr marL="3015051" indent="0">
              <a:buNone/>
              <a:defRPr sz="1000"/>
            </a:lvl7pPr>
            <a:lvl8pPr marL="3517560" indent="0">
              <a:buNone/>
              <a:defRPr sz="1000"/>
            </a:lvl8pPr>
            <a:lvl9pPr marL="402006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18E-05FB-4A7E-A740-8D89AE5C7DD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EC0B-1E91-4374-A9B6-6B28B9631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493" y="290659"/>
            <a:ext cx="9296877" cy="1209675"/>
          </a:xfrm>
          <a:prstGeom prst="rect">
            <a:avLst/>
          </a:prstGeom>
        </p:spPr>
        <p:txBody>
          <a:bodyPr vert="horz" lIns="100502" tIns="50251" rIns="100502" bIns="5025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493" y="1693545"/>
            <a:ext cx="9296877" cy="4789978"/>
          </a:xfrm>
          <a:prstGeom prst="rect">
            <a:avLst/>
          </a:prstGeom>
        </p:spPr>
        <p:txBody>
          <a:bodyPr vert="horz" lIns="100502" tIns="50251" rIns="100502" bIns="5025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6493" y="6727138"/>
            <a:ext cx="2410301" cy="386424"/>
          </a:xfrm>
          <a:prstGeom prst="rect">
            <a:avLst/>
          </a:prstGeom>
        </p:spPr>
        <p:txBody>
          <a:bodyPr vert="horz" lIns="100502" tIns="50251" rIns="100502" bIns="5025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7718E-05FB-4A7E-A740-8D89AE5C7DD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29370" y="6727138"/>
            <a:ext cx="3271123" cy="386424"/>
          </a:xfrm>
          <a:prstGeom prst="rect">
            <a:avLst/>
          </a:prstGeom>
        </p:spPr>
        <p:txBody>
          <a:bodyPr vert="horz" lIns="100502" tIns="50251" rIns="100502" bIns="5025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03069" y="6727138"/>
            <a:ext cx="2410301" cy="386424"/>
          </a:xfrm>
          <a:prstGeom prst="rect">
            <a:avLst/>
          </a:prstGeom>
        </p:spPr>
        <p:txBody>
          <a:bodyPr vert="horz" lIns="100502" tIns="50251" rIns="100502" bIns="5025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3EC0B-1E91-4374-A9B6-6B28B9631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5017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881" indent="-376881" algn="l" defTabSz="1005017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6576" indent="-314068" algn="l" defTabSz="1005017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6271" indent="-251254" algn="l" defTabSz="100501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780" indent="-251254" algn="l" defTabSz="100501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1288" indent="-251254" algn="l" defTabSz="100501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3797" indent="-251254" algn="l" defTabSz="100501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05" indent="-251254" algn="l" defTabSz="100501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8814" indent="-251254" algn="l" defTabSz="100501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1322" indent="-251254" algn="l" defTabSz="100501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5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509" algn="l" defTabSz="1005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017" algn="l" defTabSz="1005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7526" algn="l" defTabSz="1005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0034" algn="l" defTabSz="1005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43" algn="l" defTabSz="1005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5051" algn="l" defTabSz="1005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7560" algn="l" defTabSz="1005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068" algn="l" defTabSz="1005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379" y="388665"/>
            <a:ext cx="2880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 Разминка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ума </a:t>
            </a:r>
          </a:p>
          <a:p>
            <a:pPr lvl="0"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задаются вопросы познавательного характера: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Какое сегодня число?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Какой месяц?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Какое время года?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Сколько дней в неделе?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Какой по счету вторник?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Какие вы знаете времена года?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Как называется первый месяц осени?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Для чего нужен светофор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103298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644651" y="6797377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3043" y="6797377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73443" y="6797377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6379" y="3196977"/>
            <a:ext cx="28083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Развитие мелкой моторики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«Крестики-нолики»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182563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Ребенок поочередно делает «крестики» из указательного и среднего, безымянного пальца и  мизинца.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508747" y="0"/>
            <a:ext cx="3024336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8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Игры и упражнения на развитие мышления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8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«Задачи – шутки»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Предложите д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етям отгадать шуточные задачи: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В комнате зажгли три свечи. Одна из них сразу погасла, а остальные продолжали гореть. Сколько свечей осталось в комнате? (Три).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Тройка лошадей пробежала два километра. Сколько километров пробежала каждая лошадь? (Два километра.)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Утка весит два килограмма, когда стоит на одной ноге. Сколько она будет весить, если будет стоять на двух ногах? (Два килограмма.)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805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8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«Обобщающие слова»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Окунь, карась, щука – это … (рыбы).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Шкаф, диван, кресло – это … (мебель).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80755" y="5069185"/>
            <a:ext cx="302433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Июнь, июль, август – это … (летние месяцы).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Малина, земляника, смородина – это … (ягоды).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Север, юг, запад – это … (стороны горизонта).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Зима, весна, лето, осень – это … (времена года).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09147" y="388665"/>
            <a:ext cx="29523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«Раскрась правильно»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Раскрасьте меленькие шары так, чтобы большой был между синим и желтым, а желтый – рядом с красным.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Раскрасьте большие кубики так, чтобы меленький был между красным и синим, а зеленый был рядом с красным.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«Узор»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82563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под диктовку рисуют узор.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82563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 задания.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Две клеточки вверх, две клеточки вправо, две клеточки вниз, две клеточки вправо, две клеточки вниз. Половину строчки дети рисуют под диктовку взрослого затем продолжают рисовать узор до конца строчки самостоятельно.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103298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Picture 2" descr="http://shkola1249.ru/assets/files/2014/11/125-300x2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3163" y="4781153"/>
            <a:ext cx="2857500" cy="2232248"/>
          </a:xfrm>
          <a:prstGeom prst="round2DiagRect">
            <a:avLst/>
          </a:prstGeom>
          <a:noFill/>
          <a:ln w="57150">
            <a:solidFill>
              <a:srgbClr val="FF33CC"/>
            </a:solidFill>
          </a:ln>
        </p:spPr>
      </p:pic>
      <p:pic>
        <p:nvPicPr>
          <p:cNvPr id="2052" name="Picture 4" descr="http://image.best-woman.ru/article/2012/11/12/680x383/0559bbd8003a775ba345fea449e0990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627" y="676697"/>
            <a:ext cx="1296144" cy="1440160"/>
          </a:xfrm>
          <a:prstGeom prst="rect">
            <a:avLst/>
          </a:prstGeom>
          <a:noFill/>
        </p:spPr>
      </p:pic>
      <p:pic>
        <p:nvPicPr>
          <p:cNvPr id="2054" name="Picture 6" descr="http://srgazeta.ru/wp-content/uploads/2014/08/ltn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411" y="4997177"/>
            <a:ext cx="2219400" cy="2016224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4651" y="6797377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5051" y="6797377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73443" y="6797377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1032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80755" y="133645"/>
            <a:ext cx="295232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8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Методика  на развитие памяти «Опосредованное запоминание»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Необходимый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инвентарь: различные учебные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принадлеж-ности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кукла, мягкая игрушка.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Расскажите ребенку историю: «Кукла Лена села за стол делать уроки. Она положила перед собой тетрадь, справа от тетради — ручку, рядом с ручкой — карандаш. Слева от тетради лежит учебник, выше него — счетные палочки. Все было разложено очень аккуратно и удобно. Но прибежал маленький бестолковый щенок и раскидал все учебные принадлежности».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Попросите ребенка все собрать и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разложить на свои  места, комментирует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свои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действия.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indent="182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96379" y="532681"/>
            <a:ext cx="280831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8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«Зашифрованные слова»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lang="ru-RU" sz="1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артинки: мухомор, аист, кукла, овощи, роза, туфли.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детьми в ряд выкладывают три картинки: роза, аист, кукла.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Детям предлагается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опреде-лить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словах первые звуки, произнести их по порядку  и назвать «зашифрованное» слово.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(Рак)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Затем дети сами «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зашифро-вывают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слова: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рот, рота, Рома, мак, ком, кот, крот.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7397179" y="2764929"/>
            <a:ext cx="2448272" cy="1944216"/>
          </a:xfrm>
          <a:prstGeom prst="horizontalScroll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«Скоро </a:t>
            </a:r>
          </a:p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школу»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(игровые приемы с детьми)</a:t>
            </a:r>
          </a:p>
        </p:txBody>
      </p:sp>
      <p:pic>
        <p:nvPicPr>
          <p:cNvPr id="2" name="Picture 2" descr="http://tyrec.cherven.edu.by/ru/sm_full.aspx?guid=45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9267" y="4133081"/>
            <a:ext cx="2448272" cy="2914254"/>
          </a:xfrm>
          <a:prstGeom prst="rect">
            <a:avLst/>
          </a:prstGeom>
          <a:noFill/>
        </p:spPr>
      </p:pic>
      <p:pic>
        <p:nvPicPr>
          <p:cNvPr id="1030" name="Picture 6" descr="http://s.66.ru/localStorage/news/d3/59/3b/13/d3593b13_resizedScaled_817to5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1155" y="244649"/>
            <a:ext cx="2885381" cy="2448272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</p:pic>
      <p:pic>
        <p:nvPicPr>
          <p:cNvPr id="1032" name="Picture 8" descr="http://xn--2020-u4dsa1cqacse9p.xn--p1ai/upload/admin_users/%D1%88%D0%BA%D0%BE%D0%BB%D0%B0.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4771" y="4493121"/>
            <a:ext cx="2664296" cy="1440160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580756" y="5933281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          МБДОУ ДС № 19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</a:rPr>
              <a:t>                  г.Кузнецк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 В</a:t>
            </a:r>
            <a:r>
              <a:rPr lang="ru-RU" sz="1800" b="1" dirty="0" smtClean="0">
                <a:solidFill>
                  <a:srgbClr val="7030A0"/>
                </a:solidFill>
              </a:rPr>
              <a:t>оспитатель:</a:t>
            </a:r>
          </a:p>
          <a:p>
            <a:r>
              <a:rPr lang="ru-RU" sz="1800" b="1" dirty="0" err="1" smtClean="0">
                <a:solidFill>
                  <a:srgbClr val="7030A0"/>
                </a:solidFill>
              </a:rPr>
              <a:t>Косицына</a:t>
            </a:r>
            <a:r>
              <a:rPr lang="ru-RU" sz="1800" b="1" dirty="0" smtClean="0">
                <a:solidFill>
                  <a:srgbClr val="7030A0"/>
                </a:solidFill>
              </a:rPr>
              <a:t> О.А.</a:t>
            </a:r>
          </a:p>
        </p:txBody>
      </p:sp>
      <p:pic>
        <p:nvPicPr>
          <p:cNvPr id="1038" name="Picture 14" descr="https://pp.vk.me/c619220/v619220001/12c4a/aBQNHusf5d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8388" y="4133081"/>
            <a:ext cx="2592288" cy="2771032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545</Words>
  <Application>Microsoft Office PowerPoint</Application>
  <PresentationFormat>Произвольный</PresentationFormat>
  <Paragraphs>58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123</cp:lastModifiedBy>
  <cp:revision>6</cp:revision>
  <dcterms:created xsi:type="dcterms:W3CDTF">2012-08-11T07:04:10Z</dcterms:created>
  <dcterms:modified xsi:type="dcterms:W3CDTF">2015-11-04T07:10:08Z</dcterms:modified>
</cp:coreProperties>
</file>