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5050"/>
    <a:srgbClr val="6600FF"/>
    <a:srgbClr val="FF9966"/>
    <a:srgbClr val="FFFFFF"/>
    <a:srgbClr val="CC00FF"/>
    <a:srgbClr val="CC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787A-AF14-4749-8499-3CF397B27D0B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1579D-7CE1-4492-A175-9B83CEFDD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84;&#1077;&#1088;&#1086;&#1087;&#1088;&#1080;&#1103;&#1090;&#1080;&#1103;%20&#1076;&#1083;&#1103;%20&#1079;&#1072;&#1095;&#1105;&#1090;&#1072;\&#1052;&#1077;&#1090;&#1086;&#1076;&#1080;&#1095;&#1077;&#1089;&#1082;&#1072;&#1103;%20&#1088;&#1072;&#1079;&#1088;&#1072;&#1073;&#1086;&#1090;&#1082;&#1072;%20&#1087;&#1086;%20&#1084;&#1072;&#1090;&#1077;&#1084;&#1072;&#1090;&#1080;&#1082;&#1077;\713_0057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84;&#1077;&#1088;&#1086;&#1087;&#1088;&#1080;&#1103;&#1090;&#1080;&#1103;%20&#1076;&#1083;&#1103;%20&#1079;&#1072;&#1095;&#1105;&#1090;&#1072;\&#1052;&#1077;&#1090;&#1086;&#1076;&#1080;&#1095;&#1077;&#1089;&#1082;&#1072;&#1103;%20&#1088;&#1072;&#1079;&#1088;&#1072;&#1073;&#1086;&#1090;&#1082;&#1072;%20&#1087;&#1086;%20&#1084;&#1072;&#1090;&#1077;&#1084;&#1072;&#1090;&#1080;&#1082;&#1077;\druzya_barbariki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аздаточный материал\1334438510_powerpoint_presentati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57" y="0"/>
            <a:ext cx="9163114" cy="6858000"/>
          </a:xfrm>
          <a:prstGeom prst="rect">
            <a:avLst/>
          </a:prstGeom>
          <a:noFill/>
        </p:spPr>
      </p:pic>
      <p:pic>
        <p:nvPicPr>
          <p:cNvPr id="1027" name="Picture 3" descr="G:\Метод.разработка по математике 26.03\раздаточный материал\0 (1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4346" y="714356"/>
            <a:ext cx="5824410" cy="5929354"/>
          </a:xfrm>
          <a:prstGeom prst="rect">
            <a:avLst/>
          </a:prstGeom>
          <a:noFill/>
        </p:spPr>
      </p:pic>
      <p:pic>
        <p:nvPicPr>
          <p:cNvPr id="6" name="713_005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339002" y="5053002"/>
            <a:ext cx="1804998" cy="1804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5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раздаточный материал\1320117550_160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72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Утро </a:t>
            </a:r>
          </a:p>
          <a:p>
            <a:pPr algn="ctr">
              <a:buNone/>
            </a:pPr>
            <a:r>
              <a:rPr lang="ru-RU" sz="72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Вечер </a:t>
            </a:r>
          </a:p>
          <a:p>
            <a:pPr algn="ctr">
              <a:buNone/>
            </a:pPr>
            <a:r>
              <a:rPr lang="ru-RU" sz="72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День </a:t>
            </a:r>
          </a:p>
          <a:p>
            <a:pPr algn="ctr">
              <a:buNone/>
            </a:pPr>
            <a:r>
              <a:rPr lang="ru-RU" sz="72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Ночь </a:t>
            </a:r>
          </a:p>
          <a:p>
            <a:pPr algn="ctr">
              <a:buNone/>
            </a:pPr>
            <a:r>
              <a:rPr lang="ru-RU" sz="72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Месяц </a:t>
            </a:r>
            <a:endParaRPr lang="ru-RU" sz="7200" b="1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Downloads\карта звез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3071810"/>
            <a:ext cx="85725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71802" y="1785926"/>
            <a:ext cx="714380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1571612"/>
            <a:ext cx="714380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72330" y="500042"/>
            <a:ext cx="714380" cy="78581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20718697">
            <a:off x="2128741" y="1802049"/>
            <a:ext cx="735008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99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Звезда математических</a:t>
            </a:r>
          </a:p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99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сравнений</a:t>
            </a:r>
          </a:p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1857356" y="2000240"/>
            <a:ext cx="1000132" cy="7858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5072066" y="1000108"/>
            <a:ext cx="1000132" cy="85725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Мои документы\Downloads\карта звез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3071810"/>
            <a:ext cx="85725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71802" y="1785926"/>
            <a:ext cx="714380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1571612"/>
            <a:ext cx="714380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143636" y="1214422"/>
            <a:ext cx="714380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072330" y="500042"/>
            <a:ext cx="714380" cy="78581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20404673">
            <a:off x="3502954" y="2118033"/>
            <a:ext cx="51729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5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Планета задач</a:t>
            </a:r>
            <a:endParaRPr lang="ru-RU" sz="5400" b="1" cap="all" spc="0" dirty="0">
              <a:ln/>
              <a:solidFill>
                <a:srgbClr val="FF5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2000232" y="2143116"/>
            <a:ext cx="1000132" cy="7858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5000628" y="1285860"/>
            <a:ext cx="1000132" cy="85725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раздаточный материал\1358494030_kosmos2_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G:\Метод.разработка по математике 26.03\раздаточный материал\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8769" y="1142984"/>
            <a:ext cx="5876014" cy="4429156"/>
          </a:xfrm>
          <a:prstGeom prst="rect">
            <a:avLst/>
          </a:prstGeom>
          <a:noFill/>
        </p:spPr>
      </p:pic>
      <p:pic>
        <p:nvPicPr>
          <p:cNvPr id="6" name="druzya_barbari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072462" y="5715016"/>
            <a:ext cx="1233494" cy="1233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010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Downloads\карта звез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5" name="Прямоугольник 4"/>
          <p:cNvSpPr/>
          <p:nvPr/>
        </p:nvSpPr>
        <p:spPr>
          <a:xfrm>
            <a:off x="785786" y="3143248"/>
            <a:ext cx="85725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072330" y="500042"/>
            <a:ext cx="714380" cy="78581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Downloads\карта звез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Равнобедренный треугольник 3"/>
          <p:cNvSpPr/>
          <p:nvPr/>
        </p:nvSpPr>
        <p:spPr>
          <a:xfrm rot="2384263">
            <a:off x="5126573" y="1801749"/>
            <a:ext cx="1248997" cy="845385"/>
          </a:xfrm>
          <a:prstGeom prst="triangl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2374255">
            <a:off x="4280216" y="2328180"/>
            <a:ext cx="1158231" cy="1947124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 rot="2408028">
            <a:off x="2738335" y="3822171"/>
            <a:ext cx="2469040" cy="1009370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Downloads\карта звез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6" name="TextBox 5"/>
          <p:cNvSpPr txBox="1"/>
          <p:nvPr/>
        </p:nvSpPr>
        <p:spPr>
          <a:xfrm>
            <a:off x="2357422" y="171448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Звезда правильного счёта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20853422">
            <a:off x="-121310" y="2715780"/>
            <a:ext cx="93417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Звезда правильного счёта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072330" y="500042"/>
            <a:ext cx="714380" cy="78581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143248"/>
            <a:ext cx="85725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2000232" y="2143116"/>
            <a:ext cx="1071570" cy="7858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Downloads\карта звез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071802" y="1785926"/>
            <a:ext cx="714380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0832492">
            <a:off x="3182129" y="1982231"/>
            <a:ext cx="5103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Планета чисел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C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071810"/>
            <a:ext cx="85725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72330" y="500042"/>
            <a:ext cx="714380" cy="78581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000232" y="2143116"/>
            <a:ext cx="1000132" cy="7858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карта звез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3071810"/>
            <a:ext cx="85725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71802" y="1785926"/>
            <a:ext cx="714380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57686" y="1643050"/>
            <a:ext cx="714380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072330" y="500042"/>
            <a:ext cx="714380" cy="78581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857620" y="214311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Ланета</a:t>
            </a:r>
            <a:r>
              <a:rPr lang="ru-RU" dirty="0" smtClean="0"/>
              <a:t> лишних слов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20799988">
            <a:off x="1473115" y="2135182"/>
            <a:ext cx="75706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ПЛанета</a:t>
            </a:r>
            <a:r>
              <a:rPr lang="ru-RU" sz="54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лишних слов</a:t>
            </a:r>
            <a:endParaRPr lang="ru-RU" sz="54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2000232" y="2143116"/>
            <a:ext cx="1000132" cy="7858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раздаточный материал\1320117550_160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Понедельник</a:t>
            </a:r>
          </a:p>
          <a:p>
            <a:pPr algn="ctr">
              <a:buNone/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Вторник</a:t>
            </a:r>
          </a:p>
          <a:p>
            <a:pPr algn="ctr">
              <a:buNone/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Среда</a:t>
            </a:r>
          </a:p>
          <a:p>
            <a:pPr algn="ctr">
              <a:buNone/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Четверг</a:t>
            </a:r>
          </a:p>
          <a:p>
            <a:pPr algn="ctr">
              <a:buNone/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Пятница </a:t>
            </a:r>
          </a:p>
          <a:p>
            <a:pPr algn="ctr">
              <a:buNone/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Утро </a:t>
            </a:r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раздаточный материал\1320117550_160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Март </a:t>
            </a:r>
          </a:p>
          <a:p>
            <a:pPr algn="ctr">
              <a:buNone/>
            </a:pP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Апрель</a:t>
            </a:r>
          </a:p>
          <a:p>
            <a:pPr algn="ctr">
              <a:buNone/>
            </a:pP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Неделя</a:t>
            </a:r>
          </a:p>
          <a:p>
            <a:pPr algn="ctr">
              <a:buNone/>
            </a:pP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Май</a:t>
            </a:r>
          </a:p>
          <a:p>
            <a:pPr algn="ctr">
              <a:buNone/>
            </a:pP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Июнь 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раздаточный материал\1320117550_160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786842" cy="6858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Весна </a:t>
            </a:r>
          </a:p>
          <a:p>
            <a:pPr algn="ctr">
              <a:buNone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Лето </a:t>
            </a:r>
          </a:p>
          <a:p>
            <a:pPr algn="ctr">
              <a:buNone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Осень </a:t>
            </a:r>
          </a:p>
          <a:p>
            <a:pPr algn="ctr">
              <a:buNone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Зима </a:t>
            </a:r>
          </a:p>
          <a:p>
            <a:pPr algn="ctr">
              <a:buNone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Воскресенье 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42</Words>
  <Application>Microsoft Office PowerPoint</Application>
  <PresentationFormat>Экран (4:3)</PresentationFormat>
  <Paragraphs>30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22</cp:revision>
  <dcterms:created xsi:type="dcterms:W3CDTF">2013-03-24T07:22:50Z</dcterms:created>
  <dcterms:modified xsi:type="dcterms:W3CDTF">2013-04-02T13:54:09Z</dcterms:modified>
</cp:coreProperties>
</file>