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097F-BCAB-47DB-BC99-127AEE1526DC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92DCA-8F4F-4DA4-B48C-ADDE057182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097F-BCAB-47DB-BC99-127AEE1526DC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92DCA-8F4F-4DA4-B48C-ADDE057182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097F-BCAB-47DB-BC99-127AEE1526DC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92DCA-8F4F-4DA4-B48C-ADDE057182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097F-BCAB-47DB-BC99-127AEE1526DC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92DCA-8F4F-4DA4-B48C-ADDE057182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097F-BCAB-47DB-BC99-127AEE1526DC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92DCA-8F4F-4DA4-B48C-ADDE057182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097F-BCAB-47DB-BC99-127AEE1526DC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92DCA-8F4F-4DA4-B48C-ADDE057182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097F-BCAB-47DB-BC99-127AEE1526DC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92DCA-8F4F-4DA4-B48C-ADDE057182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097F-BCAB-47DB-BC99-127AEE1526DC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92DCA-8F4F-4DA4-B48C-ADDE057182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097F-BCAB-47DB-BC99-127AEE1526DC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92DCA-8F4F-4DA4-B48C-ADDE057182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097F-BCAB-47DB-BC99-127AEE1526DC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92DCA-8F4F-4DA4-B48C-ADDE057182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097F-BCAB-47DB-BC99-127AEE1526DC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92DCA-8F4F-4DA4-B48C-ADDE057182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E097F-BCAB-47DB-BC99-127AEE1526DC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92DCA-8F4F-4DA4-B48C-ADDE057182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Tm="10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презентация</a:t>
            </a:r>
            <a:endParaRPr lang="ru-RU" sz="6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43196"/>
          </a:xfrm>
        </p:spPr>
        <p:txBody>
          <a:bodyPr>
            <a:normAutofit fontScale="62500" lnSpcReduction="20000"/>
          </a:bodyPr>
          <a:lstStyle/>
          <a:p>
            <a:r>
              <a:rPr lang="ru-RU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Сказка про  Солнышко .</a:t>
            </a:r>
          </a:p>
          <a:p>
            <a:r>
              <a:rPr lang="ru-RU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 для детей 5 – </a:t>
            </a:r>
            <a:r>
              <a:rPr lang="ru-RU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лет)</a:t>
            </a:r>
          </a:p>
          <a:p>
            <a:endParaRPr lang="ru-RU" sz="4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Составила :  воспитатель 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первой квалификационной категории </a:t>
            </a:r>
          </a:p>
          <a:p>
            <a:pPr algn="r"/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Гусева 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Г.М.</a:t>
            </a:r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3200" b="1" dirty="0" smtClean="0">
                <a:solidFill>
                  <a:srgbClr val="3803B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Формирование элементарных представлений о явлениях природы(солнышко).</a:t>
            </a:r>
            <a:endParaRPr lang="ru-RU" sz="32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r>
              <a:rPr lang="ru-RU" sz="1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Коррекционно</a:t>
            </a:r>
            <a:r>
              <a:rPr lang="ru-RU" sz="1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образовательные:</a:t>
            </a:r>
          </a:p>
          <a:p>
            <a:r>
              <a:rPr lang="ru-RU" sz="1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рассказать детям ,что солнышко греет в течении дня по - разному.</a:t>
            </a:r>
            <a:endParaRPr lang="ru-RU" sz="1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Познание реальных предметов и явлений окружающего мира:</a:t>
            </a:r>
          </a:p>
          <a:p>
            <a:r>
              <a:rPr lang="ru-RU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омочь </a:t>
            </a:r>
            <a:r>
              <a:rPr lang="ru-RU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понять, что все живое имеет </a:t>
            </a: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потребности</a:t>
            </a:r>
            <a:r>
              <a:rPr lang="ru-RU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которые могут быть удовлетворены хорошими </a:t>
            </a: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условиями внешней </a:t>
            </a:r>
            <a:r>
              <a:rPr lang="ru-RU" sz="1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среды. </a:t>
            </a:r>
            <a:endParaRPr lang="ru-RU" sz="1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Коррекционно</a:t>
            </a:r>
            <a:r>
              <a:rPr lang="ru-RU" sz="1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- р</a:t>
            </a:r>
            <a:r>
              <a:rPr lang="ru-RU" sz="1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азвивающие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Способствовать развитию психических процессов</a:t>
            </a: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smtClean="0">
                <a:solidFill>
                  <a:srgbClr val="FFFF00"/>
                </a:solidFill>
              </a:rPr>
              <a:t>Способствовать  движению </a:t>
            </a:r>
            <a:r>
              <a:rPr lang="ru-RU" sz="1600" dirty="0" smtClean="0">
                <a:solidFill>
                  <a:srgbClr val="FFFF00"/>
                </a:solidFill>
              </a:rPr>
              <a:t>мысли ребенка </a:t>
            </a:r>
            <a:r>
              <a:rPr lang="ru-RU" sz="1600" dirty="0" smtClean="0">
                <a:solidFill>
                  <a:srgbClr val="FFFF00"/>
                </a:solidFill>
              </a:rPr>
              <a:t>.</a:t>
            </a:r>
            <a:endParaRPr lang="ru-RU" sz="1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Воспитательные.</a:t>
            </a:r>
          </a:p>
          <a:p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создать эмоциональный настрой к занятию; 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развивать коммуникативные навыки.</a:t>
            </a:r>
          </a:p>
          <a:p>
            <a:endParaRPr lang="ru-RU" sz="1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80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40"/>
                            </p:stCondLst>
                            <p:childTnLst>
                              <p:par>
                                <p:cTn id="3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540"/>
                            </p:stCondLst>
                            <p:childTnLst>
                              <p:par>
                                <p:cTn id="4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Скажите, ребята, Где солнце живет? Когда просыпается? Рано ль встает?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</a:p>
        </p:txBody>
      </p:sp>
      <p:pic>
        <p:nvPicPr>
          <p:cNvPr id="4" name="Содержимое 3" descr="i - копия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1857364"/>
            <a:ext cx="6357982" cy="4567607"/>
          </a:xfrm>
        </p:spPr>
      </p:pic>
    </p:spTree>
  </p:cSld>
  <p:clrMapOvr>
    <a:masterClrMapping/>
  </p:clrMapOvr>
  <p:transition spd="med"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далеких краях                             там солнышко теплое утром встает                                                                                          </a:t>
            </a:r>
            <a:br>
              <a:rPr lang="ru-RU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 волшебной горой,                      и всем понемногу свой жар отдает.</a:t>
            </a:r>
            <a:br>
              <a:rPr lang="ru-RU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Где травы цветут</a:t>
            </a:r>
            <a:br>
              <a:rPr lang="ru-RU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 покой неземной.              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Содержимое 6" descr="Скачать Фоны - Детские летние фоны - Солнце и облака, деревь…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3116"/>
            <a:ext cx="8715436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Но </a:t>
            </a:r>
            <a:r>
              <a:rPr lang="ru-RU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это ему</a:t>
            </a:r>
            <a:br>
              <a:rPr lang="ru-RU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 мешает ничуть,</a:t>
            </a:r>
            <a:br>
              <a:rPr lang="ru-RU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 радостно солнце</a:t>
            </a:r>
            <a:br>
              <a:rPr lang="ru-RU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Торопится в путь.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C:\Users\GaM\Desktop\мама\73511223_3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643050"/>
            <a:ext cx="55291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Все ярче, румянее                                          </a:t>
            </a:r>
            <a:br>
              <a:rPr lang="ru-RU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Щечки его,</a:t>
            </a:r>
            <a:br>
              <a:rPr lang="ru-RU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Чтоб всех обогрело,</a:t>
            </a:r>
            <a:br>
              <a:rPr lang="ru-RU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Чтоб стало тепло.</a:t>
            </a:r>
            <a:br>
              <a:rPr lang="ru-RU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 день разгорается,</a:t>
            </a:r>
            <a:br>
              <a:rPr lang="ru-RU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Пахнет травой.</a:t>
            </a:r>
            <a:br>
              <a:rPr lang="ru-RU" sz="2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456181" y="0"/>
            <a:ext cx="383046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Стрекочут кузнечики этой порой</a:t>
            </a:r>
          </a:p>
          <a:p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 солнце все выше, Лучи горячей. На всех его  хватит: на птиц и зверей, на травку-муравку,</a:t>
            </a:r>
          </a:p>
          <a:p>
            <a:endParaRPr lang="ru-RU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Что взять ребенку с собой на дачу Дачные забавы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285992"/>
            <a:ext cx="714380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 взрослых, детей. Всем будет светло, Станет день веселей. На небе ни облачка. День золотой! И ветер шумит Молодою листвой. Цветочки открыты Для яркого солнца. И бабушка ждет Малышей у оконца.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074" name="Picture 2" descr="Скачать обои природа, радость, мальчик, настроения картинка 2560x1600 на рабочий стол бесплатн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46" y="1625180"/>
            <a:ext cx="7572444" cy="4732778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388789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Проходит обед, Пора спать ребятне. Так сладко мечтать, Улыбаясь во сне.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Стало солнце уставать, Стало меньше припекать. Бархатистое тепло Всю округу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залило. Дети бодрые встают, Одеваются, поют. А потом пошли гулять,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Снова солнышко встречать! И какое же оно? Что же с ним произошло?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Отвечают малышам: «Стали теплыми лучи. И не жарко вам гулять. Меньше стало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припекать. Это солнце остывает, Вечер ласково встречает». Вечер близится, шагает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в свои права вступает.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Курсы Фотошопа (Adobe Photoshop) в СПб для начинающих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357430"/>
            <a:ext cx="6715172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 descr="Воспитание детей &quot; Азбука Безопасност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857364"/>
            <a:ext cx="8001056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500034" y="285728"/>
            <a:ext cx="79296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Солнце тихо спать ложится, За горой идет укрыться. Наберется сил и снова Целый день светить готово! Всех порадовать ребят, Кто его улыбке рад! Какое солнышко бывает? Скажите, милые друзья! И одинаково ли греет Оно в теченье всего дня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289</Words>
  <Application>Microsoft Office PowerPoint</Application>
  <PresentationFormat>Экран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</vt:lpstr>
      <vt:lpstr>Цель:  Формирование элементарных представлений о явлениях природы(солнышко).</vt:lpstr>
      <vt:lpstr>Скажите, ребята, Где солнце живет? Когда просыпается? Рано ль встает?  </vt:lpstr>
      <vt:lpstr>    В далеких краях                             там солнышко теплое утром встает                                                                                           За волшебной горой,                      и всем понемногу свой жар отдает. Где травы цветут И покой неземной.                    </vt:lpstr>
      <vt:lpstr>      Но это ему Не мешает ничуть, И радостно солнце Торопится в путь.    </vt:lpstr>
      <vt:lpstr>       Все ярче, румянее                                           Щечки его, Чтоб всех обогрело, Чтоб стало тепло. А день разгорается, Пахнет травой.     </vt:lpstr>
      <vt:lpstr>     На взрослых, детей. Всем будет светло, Станет день веселей. На небе ни облачка. День золотой! И ветер шумит Молодою листвой. Цветочки открыты Для яркого солнца. И бабушка ждет Малышей у оконца.     </vt:lpstr>
      <vt:lpstr>        </vt:lpstr>
      <vt:lpstr>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</dc:title>
  <dc:creator>GaM</dc:creator>
  <cp:lastModifiedBy>дом</cp:lastModifiedBy>
  <cp:revision>22</cp:revision>
  <dcterms:created xsi:type="dcterms:W3CDTF">2014-09-30T12:21:39Z</dcterms:created>
  <dcterms:modified xsi:type="dcterms:W3CDTF">2014-10-07T06:32:37Z</dcterms:modified>
</cp:coreProperties>
</file>