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9" r:id="rId2"/>
    <p:sldId id="257" r:id="rId3"/>
    <p:sldId id="260" r:id="rId4"/>
    <p:sldId id="258" r:id="rId5"/>
    <p:sldId id="274" r:id="rId6"/>
    <p:sldId id="256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70" r:id="rId16"/>
    <p:sldId id="271" r:id="rId17"/>
    <p:sldId id="272" r:id="rId18"/>
    <p:sldId id="273" r:id="rId19"/>
    <p:sldId id="26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0169FE-4211-4891-9B96-A0CE5F6103CA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</dgm:pt>
    <dgm:pt modelId="{FC2F36B6-7A29-40C5-BE2F-5FEB0C57CDC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«Здоровье»</a:t>
          </a:r>
        </a:p>
      </dgm:t>
    </dgm:pt>
    <dgm:pt modelId="{78A01BDD-E903-4F0F-9B96-35AD3A188761}" type="parTrans" cxnId="{43DC8CC3-635D-4AEF-9C82-5AE064B25D1B}">
      <dgm:prSet/>
      <dgm:spPr/>
      <dgm:t>
        <a:bodyPr/>
        <a:lstStyle/>
        <a:p>
          <a:endParaRPr lang="ru-RU"/>
        </a:p>
      </dgm:t>
    </dgm:pt>
    <dgm:pt modelId="{4A72F4B7-6B51-44F7-8562-14EED044037D}" type="sibTrans" cxnId="{43DC8CC3-635D-4AEF-9C82-5AE064B25D1B}">
      <dgm:prSet/>
      <dgm:spPr/>
      <dgm:t>
        <a:bodyPr/>
        <a:lstStyle/>
        <a:p>
          <a:endParaRPr lang="ru-RU"/>
        </a:p>
      </dgm:t>
    </dgm:pt>
    <dgm:pt modelId="{A8548ED5-E82C-422F-9460-217D67457D8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Заливающие мероприятия</a:t>
          </a:r>
          <a:endParaRPr kumimoji="0" lang="ru-RU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371626DB-68E5-448F-B96E-E858006E13C3}" type="parTrans" cxnId="{CCB9F858-A3A5-4E27-968E-977B6045D9C4}">
      <dgm:prSet/>
      <dgm:spPr/>
      <dgm:t>
        <a:bodyPr/>
        <a:lstStyle/>
        <a:p>
          <a:endParaRPr lang="ru-RU"/>
        </a:p>
      </dgm:t>
    </dgm:pt>
    <dgm:pt modelId="{C893350E-9E31-461B-8A24-454DE4CC71ED}" type="sibTrans" cxnId="{CCB9F858-A3A5-4E27-968E-977B6045D9C4}">
      <dgm:prSet/>
      <dgm:spPr/>
      <dgm:t>
        <a:bodyPr/>
        <a:lstStyle/>
        <a:p>
          <a:endParaRPr lang="ru-RU"/>
        </a:p>
      </dgm:t>
    </dgm:pt>
    <dgm:pt modelId="{8E704674-CFED-4D1F-B81B-948A06AF41C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Соблюдение температурного режима</a:t>
          </a:r>
        </a:p>
      </dgm:t>
    </dgm:pt>
    <dgm:pt modelId="{D9C125DB-FB9A-4983-B0BE-C09DE0964A73}" type="parTrans" cxnId="{C8CBAD66-35A4-483B-9AEF-B03BBD4505C5}">
      <dgm:prSet/>
      <dgm:spPr/>
      <dgm:t>
        <a:bodyPr/>
        <a:lstStyle/>
        <a:p>
          <a:endParaRPr lang="ru-RU"/>
        </a:p>
      </dgm:t>
    </dgm:pt>
    <dgm:pt modelId="{AACC61F6-3872-4A29-9A51-87A3DEC95420}" type="sibTrans" cxnId="{C8CBAD66-35A4-483B-9AEF-B03BBD4505C5}">
      <dgm:prSet/>
      <dgm:spPr/>
      <dgm:t>
        <a:bodyPr/>
        <a:lstStyle/>
        <a:p>
          <a:endParaRPr lang="ru-RU"/>
        </a:p>
      </dgm:t>
    </dgm:pt>
    <dgm:pt modelId="{2A7B9EA9-2063-488A-B675-D3F16D69A23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Организация прогулки</a:t>
          </a:r>
          <a:endParaRPr kumimoji="0" lang="ru-RU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226AF46B-EB0E-4C1D-9F6A-4498D0F61750}" type="parTrans" cxnId="{C20C18BE-18A0-48BC-909B-0608E73F2D01}">
      <dgm:prSet/>
      <dgm:spPr/>
      <dgm:t>
        <a:bodyPr/>
        <a:lstStyle/>
        <a:p>
          <a:endParaRPr lang="ru-RU"/>
        </a:p>
      </dgm:t>
    </dgm:pt>
    <dgm:pt modelId="{6559E558-BEF5-4875-88FF-B61D3C1E2941}" type="sibTrans" cxnId="{C20C18BE-18A0-48BC-909B-0608E73F2D01}">
      <dgm:prSet/>
      <dgm:spPr/>
      <dgm:t>
        <a:bodyPr/>
        <a:lstStyle/>
        <a:p>
          <a:endParaRPr lang="ru-RU"/>
        </a:p>
      </dgm:t>
    </dgm:pt>
    <dgm:pt modelId="{0BEA1CA8-ED2B-47BB-A654-46F21EA2557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Дыхательная гимнастика после сна</a:t>
          </a:r>
          <a:endParaRPr kumimoji="0" lang="ru-RU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7E4C4FAB-4630-49D5-9C35-C724240186EE}" type="parTrans" cxnId="{89DA1D19-E6CB-40CA-B2A4-5C1A5D17E8F3}">
      <dgm:prSet/>
      <dgm:spPr/>
      <dgm:t>
        <a:bodyPr/>
        <a:lstStyle/>
        <a:p>
          <a:endParaRPr lang="ru-RU"/>
        </a:p>
      </dgm:t>
    </dgm:pt>
    <dgm:pt modelId="{FFBBAFCB-3BC0-4978-A28B-24CFB1D687A5}" type="sibTrans" cxnId="{89DA1D19-E6CB-40CA-B2A4-5C1A5D17E8F3}">
      <dgm:prSet/>
      <dgm:spPr/>
      <dgm:t>
        <a:bodyPr/>
        <a:lstStyle/>
        <a:p>
          <a:endParaRPr lang="ru-RU"/>
        </a:p>
      </dgm:t>
    </dgm:pt>
    <dgm:pt modelId="{10F934A0-1B0C-4C98-BF25-1761CA84E24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Полоскание рта прохладной водой</a:t>
          </a:r>
          <a:endParaRPr kumimoji="0" lang="ru-RU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551C8EEF-3FB9-4107-B42A-601560B09AE4}" type="parTrans" cxnId="{A3FE35E7-65C5-46EB-BA46-16AA37FBCFDC}">
      <dgm:prSet/>
      <dgm:spPr/>
      <dgm:t>
        <a:bodyPr/>
        <a:lstStyle/>
        <a:p>
          <a:endParaRPr lang="ru-RU"/>
        </a:p>
      </dgm:t>
    </dgm:pt>
    <dgm:pt modelId="{0E4A945E-771F-43D0-AE5D-F8A46BD0385F}" type="sibTrans" cxnId="{A3FE35E7-65C5-46EB-BA46-16AA37FBCFDC}">
      <dgm:prSet/>
      <dgm:spPr/>
      <dgm:t>
        <a:bodyPr/>
        <a:lstStyle/>
        <a:p>
          <a:endParaRPr lang="ru-RU"/>
        </a:p>
      </dgm:t>
    </dgm:pt>
    <dgm:pt modelId="{646F7EB4-E1E9-4320-B420-5535E56E107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Комплекс  процедур по «дорожке здоровья»</a:t>
          </a:r>
          <a:endParaRPr kumimoji="0" lang="ru-RU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BCDFA979-BB1C-4403-A683-BBC01ABC31D5}" type="parTrans" cxnId="{DF8B74FA-D76D-498E-9E84-3D44C9F60D71}">
      <dgm:prSet/>
      <dgm:spPr/>
      <dgm:t>
        <a:bodyPr/>
        <a:lstStyle/>
        <a:p>
          <a:endParaRPr lang="ru-RU"/>
        </a:p>
      </dgm:t>
    </dgm:pt>
    <dgm:pt modelId="{D5310476-097E-4415-A856-9B8D91544B8E}" type="sibTrans" cxnId="{DF8B74FA-D76D-498E-9E84-3D44C9F60D71}">
      <dgm:prSet/>
      <dgm:spPr/>
      <dgm:t>
        <a:bodyPr/>
        <a:lstStyle/>
        <a:p>
          <a:endParaRPr lang="ru-RU"/>
        </a:p>
      </dgm:t>
    </dgm:pt>
    <dgm:pt modelId="{31C0A9B2-5866-49FD-90CB-BA4EA14A492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Облегченная одежда для детей в детском саду</a:t>
          </a:r>
          <a:endParaRPr kumimoji="0" lang="ru-RU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980B415B-CE79-49F1-A199-CDFFC650949E}" type="parTrans" cxnId="{34F9A078-8BD0-419E-8310-837AD4F8AE0B}">
      <dgm:prSet/>
      <dgm:spPr/>
      <dgm:t>
        <a:bodyPr/>
        <a:lstStyle/>
        <a:p>
          <a:endParaRPr lang="ru-RU"/>
        </a:p>
      </dgm:t>
    </dgm:pt>
    <dgm:pt modelId="{3256C787-5431-49F9-9A4F-E081B674FC9A}" type="sibTrans" cxnId="{34F9A078-8BD0-419E-8310-837AD4F8AE0B}">
      <dgm:prSet/>
      <dgm:spPr/>
      <dgm:t>
        <a:bodyPr/>
        <a:lstStyle/>
        <a:p>
          <a:endParaRPr lang="ru-RU"/>
        </a:p>
      </dgm:t>
    </dgm:pt>
    <dgm:pt modelId="{58B4A5AC-2231-4227-B6B1-07AF707726A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Мытье прохладной водой рук, шеи</a:t>
          </a:r>
          <a:endParaRPr kumimoji="0" lang="ru-RU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9BEEA43C-41E7-4F85-93D8-AA3B865FDDF3}" type="parTrans" cxnId="{978E302D-7269-4CA7-895D-5AEFD22FFEA5}">
      <dgm:prSet/>
      <dgm:spPr/>
      <dgm:t>
        <a:bodyPr/>
        <a:lstStyle/>
        <a:p>
          <a:endParaRPr lang="ru-RU"/>
        </a:p>
      </dgm:t>
    </dgm:pt>
    <dgm:pt modelId="{6580572C-4573-4D8D-82BC-EAF6C753913C}" type="sibTrans" cxnId="{978E302D-7269-4CA7-895D-5AEFD22FFEA5}">
      <dgm:prSet/>
      <dgm:spPr/>
      <dgm:t>
        <a:bodyPr/>
        <a:lstStyle/>
        <a:p>
          <a:endParaRPr lang="ru-RU"/>
        </a:p>
      </dgm:t>
    </dgm:pt>
    <dgm:pt modelId="{E24AD3DA-DB48-4D1C-B522-5AB83F0C8C9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питание</a:t>
          </a:r>
          <a:endParaRPr kumimoji="0" lang="ru-RU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9F0CF522-DC02-409A-A396-7592E54C12F6}" type="parTrans" cxnId="{B67C2A37-E9E2-44DB-B1A2-FA5EA9C27B0D}">
      <dgm:prSet/>
      <dgm:spPr/>
      <dgm:t>
        <a:bodyPr/>
        <a:lstStyle/>
        <a:p>
          <a:endParaRPr lang="ru-RU"/>
        </a:p>
      </dgm:t>
    </dgm:pt>
    <dgm:pt modelId="{325725E7-482D-4171-9921-AE4C2BF8A668}" type="sibTrans" cxnId="{B67C2A37-E9E2-44DB-B1A2-FA5EA9C27B0D}">
      <dgm:prSet/>
      <dgm:spPr/>
      <dgm:t>
        <a:bodyPr/>
        <a:lstStyle/>
        <a:p>
          <a:endParaRPr lang="ru-RU"/>
        </a:p>
      </dgm:t>
    </dgm:pt>
    <dgm:pt modelId="{5B546AF4-B5E8-496E-AA3C-E5E0FDA6C31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Выполнение режима питания</a:t>
          </a:r>
          <a:endParaRPr kumimoji="0" lang="ru-RU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B2C3DA27-5BDE-44F4-AD57-84FA691CC701}" type="parTrans" cxnId="{9B476995-93A0-49F6-8181-D288BEB47C8E}">
      <dgm:prSet/>
      <dgm:spPr/>
      <dgm:t>
        <a:bodyPr/>
        <a:lstStyle/>
        <a:p>
          <a:endParaRPr lang="ru-RU"/>
        </a:p>
      </dgm:t>
    </dgm:pt>
    <dgm:pt modelId="{A93BFC7A-B482-4188-B547-AD6CC35EED73}" type="sibTrans" cxnId="{9B476995-93A0-49F6-8181-D288BEB47C8E}">
      <dgm:prSet/>
      <dgm:spPr/>
      <dgm:t>
        <a:bodyPr/>
        <a:lstStyle/>
        <a:p>
          <a:endParaRPr lang="ru-RU"/>
        </a:p>
      </dgm:t>
    </dgm:pt>
    <dgm:pt modelId="{516B4C6B-2015-44B9-BDC4-8F127250900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Гигиена приема пищи</a:t>
          </a:r>
          <a:endParaRPr kumimoji="0" lang="ru-RU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9801AAD3-6638-4668-88B8-6F456335E6AC}" type="parTrans" cxnId="{9D1F5AD8-47C2-4C60-8FC2-777DFDCCDE77}">
      <dgm:prSet/>
      <dgm:spPr/>
      <dgm:t>
        <a:bodyPr/>
        <a:lstStyle/>
        <a:p>
          <a:endParaRPr lang="ru-RU"/>
        </a:p>
      </dgm:t>
    </dgm:pt>
    <dgm:pt modelId="{79D25129-1AAF-498D-BC43-94FCD5A91A3B}" type="sibTrans" cxnId="{9D1F5AD8-47C2-4C60-8FC2-777DFDCCDE77}">
      <dgm:prSet/>
      <dgm:spPr/>
      <dgm:t>
        <a:bodyPr/>
        <a:lstStyle/>
        <a:p>
          <a:endParaRPr lang="ru-RU"/>
        </a:p>
      </dgm:t>
    </dgm:pt>
    <dgm:pt modelId="{5D8DEC88-D75B-48D7-9B9E-ACB07FCC19BC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Соблюдение норм потребления продуктов</a:t>
          </a:r>
          <a:endParaRPr kumimoji="0" lang="ru-RU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BFEE100A-9CD1-4362-95F6-F2FACE40767C}" type="parTrans" cxnId="{1DC54F2A-9946-409B-A4E3-16D47A68514C}">
      <dgm:prSet/>
      <dgm:spPr/>
      <dgm:t>
        <a:bodyPr/>
        <a:lstStyle/>
        <a:p>
          <a:endParaRPr lang="ru-RU"/>
        </a:p>
      </dgm:t>
    </dgm:pt>
    <dgm:pt modelId="{6658F602-A36C-4E8D-857F-004BCDA1C76C}" type="sibTrans" cxnId="{1DC54F2A-9946-409B-A4E3-16D47A68514C}">
      <dgm:prSet/>
      <dgm:spPr/>
      <dgm:t>
        <a:bodyPr/>
        <a:lstStyle/>
        <a:p>
          <a:endParaRPr lang="ru-RU"/>
        </a:p>
      </dgm:t>
    </dgm:pt>
    <dgm:pt modelId="{934DF70F-26A6-4F63-A942-BFF6060B9C3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Эстетика организации питания</a:t>
          </a:r>
          <a:endParaRPr kumimoji="0" lang="ru-RU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AA6C2CA0-9282-42F1-A97C-5D0BA3C4138B}" type="parTrans" cxnId="{1C874D26-3184-4965-BA1D-A3BB80BD0690}">
      <dgm:prSet/>
      <dgm:spPr/>
      <dgm:t>
        <a:bodyPr/>
        <a:lstStyle/>
        <a:p>
          <a:endParaRPr lang="ru-RU"/>
        </a:p>
      </dgm:t>
    </dgm:pt>
    <dgm:pt modelId="{73BB06A1-BE39-47DF-AA5E-B13BFA536590}" type="sibTrans" cxnId="{1C874D26-3184-4965-BA1D-A3BB80BD0690}">
      <dgm:prSet/>
      <dgm:spPr/>
      <dgm:t>
        <a:bodyPr/>
        <a:lstStyle/>
        <a:p>
          <a:endParaRPr lang="ru-RU"/>
        </a:p>
      </dgm:t>
    </dgm:pt>
    <dgm:pt modelId="{4B497D76-C097-43EE-BCC5-E5F557E87C4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Индив. подход  детям во время питания</a:t>
          </a:r>
          <a:endParaRPr kumimoji="0" lang="ru-RU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DDC8B589-2F44-49BF-8CCC-BBA0EAADB87A}" type="parTrans" cxnId="{F27C18A8-C7CD-4B08-9DFD-4D69265B7FA3}">
      <dgm:prSet/>
      <dgm:spPr/>
      <dgm:t>
        <a:bodyPr/>
        <a:lstStyle/>
        <a:p>
          <a:endParaRPr lang="ru-RU"/>
        </a:p>
      </dgm:t>
    </dgm:pt>
    <dgm:pt modelId="{F2CA7E4E-71C9-4F7F-A390-B8CF2BE875EB}" type="sibTrans" cxnId="{F27C18A8-C7CD-4B08-9DFD-4D69265B7FA3}">
      <dgm:prSet/>
      <dgm:spPr/>
      <dgm:t>
        <a:bodyPr/>
        <a:lstStyle/>
        <a:p>
          <a:endParaRPr lang="ru-RU"/>
        </a:p>
      </dgm:t>
    </dgm:pt>
    <dgm:pt modelId="{FAE405E7-66F5-4A98-93B8-FF0096897B7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Правильность расстановки мебели</a:t>
          </a:r>
          <a:endParaRPr kumimoji="0" lang="ru-RU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2C5B2D2C-11A2-4DCD-A642-EA0F95F03C75}" type="parTrans" cxnId="{0083CF26-0515-492C-A959-DF1593AEEB00}">
      <dgm:prSet/>
      <dgm:spPr/>
      <dgm:t>
        <a:bodyPr/>
        <a:lstStyle/>
        <a:p>
          <a:endParaRPr lang="ru-RU"/>
        </a:p>
      </dgm:t>
    </dgm:pt>
    <dgm:pt modelId="{AB295577-0DB5-4307-B1B3-713F3AEA7ACA}" type="sibTrans" cxnId="{0083CF26-0515-492C-A959-DF1593AEEB00}">
      <dgm:prSet/>
      <dgm:spPr/>
      <dgm:t>
        <a:bodyPr/>
        <a:lstStyle/>
        <a:p>
          <a:endParaRPr lang="ru-RU"/>
        </a:p>
      </dgm:t>
    </dgm:pt>
    <dgm:pt modelId="{93D3D898-BF2E-4976-AF4D-7C2E9E12B44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Физическое воспитание</a:t>
          </a:r>
          <a:endParaRPr kumimoji="0" lang="ru-RU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54FD6519-EB46-458F-91FA-99CB8F65CD7B}" type="parTrans" cxnId="{96E8467D-AD28-47BB-8B19-8CDE5FD2E725}">
      <dgm:prSet/>
      <dgm:spPr/>
      <dgm:t>
        <a:bodyPr/>
        <a:lstStyle/>
        <a:p>
          <a:endParaRPr lang="ru-RU"/>
        </a:p>
      </dgm:t>
    </dgm:pt>
    <dgm:pt modelId="{45DF1301-0CC9-4719-81B0-72D0BD4EE476}" type="sibTrans" cxnId="{96E8467D-AD28-47BB-8B19-8CDE5FD2E725}">
      <dgm:prSet/>
      <dgm:spPr/>
      <dgm:t>
        <a:bodyPr/>
        <a:lstStyle/>
        <a:p>
          <a:endParaRPr lang="ru-RU"/>
        </a:p>
      </dgm:t>
    </dgm:pt>
    <dgm:pt modelId="{3ED86CC0-5A94-4145-A252-322BC2C41DA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Занятия в зале и на площадке</a:t>
          </a:r>
          <a:endParaRPr kumimoji="0" lang="ru-RU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7806E9E7-A6DF-493B-B828-2B6F67887686}" type="parTrans" cxnId="{88559056-E06B-4BCD-AF90-9C99A6297E6D}">
      <dgm:prSet/>
      <dgm:spPr/>
      <dgm:t>
        <a:bodyPr/>
        <a:lstStyle/>
        <a:p>
          <a:endParaRPr lang="ru-RU"/>
        </a:p>
      </dgm:t>
    </dgm:pt>
    <dgm:pt modelId="{7EEEBCB5-53D5-46A2-BA4D-3AC08C6F89B6}" type="sibTrans" cxnId="{88559056-E06B-4BCD-AF90-9C99A6297E6D}">
      <dgm:prSet/>
      <dgm:spPr/>
      <dgm:t>
        <a:bodyPr/>
        <a:lstStyle/>
        <a:p>
          <a:endParaRPr lang="ru-RU"/>
        </a:p>
      </dgm:t>
    </dgm:pt>
    <dgm:pt modelId="{642EB3E6-C0E3-45B3-85B3-99B5BEB046D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Прогулки-походы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923AE2E4-E596-4DC5-B0E6-D50AD9D3102E}" type="parTrans" cxnId="{E0AF2DBC-5DC2-43F8-B0C7-E13DEC46B83A}">
      <dgm:prSet/>
      <dgm:spPr/>
      <dgm:t>
        <a:bodyPr/>
        <a:lstStyle/>
        <a:p>
          <a:endParaRPr lang="ru-RU"/>
        </a:p>
      </dgm:t>
    </dgm:pt>
    <dgm:pt modelId="{08E9AFBA-E3D2-4DCC-A053-D3E24B9BBB53}" type="sibTrans" cxnId="{E0AF2DBC-5DC2-43F8-B0C7-E13DEC46B83A}">
      <dgm:prSet/>
      <dgm:spPr/>
      <dgm:t>
        <a:bodyPr/>
        <a:lstStyle/>
        <a:p>
          <a:endParaRPr lang="ru-RU"/>
        </a:p>
      </dgm:t>
    </dgm:pt>
    <dgm:pt modelId="{B71CCFB6-0614-4876-B952-00E0F62A4FE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Индивидуальная работа с детьми</a:t>
          </a:r>
          <a:endParaRPr kumimoji="0" lang="ru-RU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B94A0554-61CB-44B1-BC59-D7BD361C5CC0}" type="parTrans" cxnId="{6BB3C89A-50E1-403C-8605-F325B546C34F}">
      <dgm:prSet/>
      <dgm:spPr/>
      <dgm:t>
        <a:bodyPr/>
        <a:lstStyle/>
        <a:p>
          <a:endParaRPr lang="ru-RU"/>
        </a:p>
      </dgm:t>
    </dgm:pt>
    <dgm:pt modelId="{024C65CA-18C0-407F-BAD2-56B244ED2B49}" type="sibTrans" cxnId="{6BB3C89A-50E1-403C-8605-F325B546C34F}">
      <dgm:prSet/>
      <dgm:spPr/>
      <dgm:t>
        <a:bodyPr/>
        <a:lstStyle/>
        <a:p>
          <a:endParaRPr lang="ru-RU"/>
        </a:p>
      </dgm:t>
    </dgm:pt>
    <dgm:pt modelId="{61F3CB3B-F740-4E6A-BC5A-A09A76B9B02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Создание представлений о здоровом образе жизни</a:t>
          </a:r>
          <a:endParaRPr kumimoji="0" lang="ru-RU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B9EDCE5B-A7F8-4B95-BAA9-27A762F0137D}" type="parTrans" cxnId="{1BFA2553-07CB-4B88-906C-53E19AE4DF4E}">
      <dgm:prSet/>
      <dgm:spPr/>
      <dgm:t>
        <a:bodyPr/>
        <a:lstStyle/>
        <a:p>
          <a:endParaRPr lang="ru-RU"/>
        </a:p>
      </dgm:t>
    </dgm:pt>
    <dgm:pt modelId="{FFE1AE0C-DF04-4395-9B3D-F02DA5EA526A}" type="sibTrans" cxnId="{1BFA2553-07CB-4B88-906C-53E19AE4DF4E}">
      <dgm:prSet/>
      <dgm:spPr/>
      <dgm:t>
        <a:bodyPr/>
        <a:lstStyle/>
        <a:p>
          <a:endParaRPr lang="ru-RU"/>
        </a:p>
      </dgm:t>
    </dgm:pt>
    <dgm:pt modelId="{B074577A-D66E-4283-832F-A8AA01DA9CCF}" type="pres">
      <dgm:prSet presAssocID="{5B0169FE-4211-4891-9B96-A0CE5F610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877A889-E3D4-45A7-9CB3-A7CCAFFF8A99}" type="pres">
      <dgm:prSet presAssocID="{FC2F36B6-7A29-40C5-BE2F-5FEB0C57CDC6}" presName="hierRoot1" presStyleCnt="0">
        <dgm:presLayoutVars>
          <dgm:hierBranch/>
        </dgm:presLayoutVars>
      </dgm:prSet>
      <dgm:spPr/>
    </dgm:pt>
    <dgm:pt modelId="{C7AA9A17-8A63-4B36-A961-FEF7EA69B585}" type="pres">
      <dgm:prSet presAssocID="{FC2F36B6-7A29-40C5-BE2F-5FEB0C57CDC6}" presName="rootComposite1" presStyleCnt="0"/>
      <dgm:spPr/>
    </dgm:pt>
    <dgm:pt modelId="{E12F9E84-BE20-491E-B5C2-3314047A64E9}" type="pres">
      <dgm:prSet presAssocID="{FC2F36B6-7A29-40C5-BE2F-5FEB0C57CDC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0EE630-9D9A-4A8E-8D36-9E1963A87854}" type="pres">
      <dgm:prSet presAssocID="{FC2F36B6-7A29-40C5-BE2F-5FEB0C57CDC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6B7CB2C-C93F-436F-9510-5A51FC77CF56}" type="pres">
      <dgm:prSet presAssocID="{FC2F36B6-7A29-40C5-BE2F-5FEB0C57CDC6}" presName="hierChild2" presStyleCnt="0"/>
      <dgm:spPr/>
    </dgm:pt>
    <dgm:pt modelId="{72FD9637-AC39-4474-97FD-72D9DE7C666A}" type="pres">
      <dgm:prSet presAssocID="{371626DB-68E5-448F-B96E-E858006E13C3}" presName="Name35" presStyleLbl="parChTrans1D2" presStyleIdx="0" presStyleCnt="4"/>
      <dgm:spPr/>
      <dgm:t>
        <a:bodyPr/>
        <a:lstStyle/>
        <a:p>
          <a:endParaRPr lang="ru-RU"/>
        </a:p>
      </dgm:t>
    </dgm:pt>
    <dgm:pt modelId="{F6438249-BFA5-4DCC-A227-14F987312D6F}" type="pres">
      <dgm:prSet presAssocID="{A8548ED5-E82C-422F-9460-217D67457D8A}" presName="hierRoot2" presStyleCnt="0">
        <dgm:presLayoutVars>
          <dgm:hierBranch val="l"/>
        </dgm:presLayoutVars>
      </dgm:prSet>
      <dgm:spPr/>
    </dgm:pt>
    <dgm:pt modelId="{DC7503D6-F4C4-47E0-95AC-A0D03985AF2B}" type="pres">
      <dgm:prSet presAssocID="{A8548ED5-E82C-422F-9460-217D67457D8A}" presName="rootComposite" presStyleCnt="0"/>
      <dgm:spPr/>
    </dgm:pt>
    <dgm:pt modelId="{734ED468-7F3E-4CBB-ADBD-5F61B35446FE}" type="pres">
      <dgm:prSet presAssocID="{A8548ED5-E82C-422F-9460-217D67457D8A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E98363-70F7-4031-B766-1DCA1EB7D2C5}" type="pres">
      <dgm:prSet presAssocID="{A8548ED5-E82C-422F-9460-217D67457D8A}" presName="rootConnector" presStyleLbl="node2" presStyleIdx="0" presStyleCnt="4"/>
      <dgm:spPr/>
      <dgm:t>
        <a:bodyPr/>
        <a:lstStyle/>
        <a:p>
          <a:endParaRPr lang="ru-RU"/>
        </a:p>
      </dgm:t>
    </dgm:pt>
    <dgm:pt modelId="{9C4557FC-86EF-4BBD-A7EC-4030AA4D4434}" type="pres">
      <dgm:prSet presAssocID="{A8548ED5-E82C-422F-9460-217D67457D8A}" presName="hierChild4" presStyleCnt="0"/>
      <dgm:spPr/>
    </dgm:pt>
    <dgm:pt modelId="{0152C99F-4C78-47BA-99DC-DE49BD37C19C}" type="pres">
      <dgm:prSet presAssocID="{D9C125DB-FB9A-4983-B0BE-C09DE0964A73}" presName="Name50" presStyleLbl="parChTrans1D3" presStyleIdx="0" presStyleCnt="16"/>
      <dgm:spPr/>
      <dgm:t>
        <a:bodyPr/>
        <a:lstStyle/>
        <a:p>
          <a:endParaRPr lang="ru-RU"/>
        </a:p>
      </dgm:t>
    </dgm:pt>
    <dgm:pt modelId="{75772457-22B8-47F1-A8EC-61F2178C22A7}" type="pres">
      <dgm:prSet presAssocID="{8E704674-CFED-4D1F-B81B-948A06AF41C6}" presName="hierRoot2" presStyleCnt="0">
        <dgm:presLayoutVars>
          <dgm:hierBranch val="r"/>
        </dgm:presLayoutVars>
      </dgm:prSet>
      <dgm:spPr/>
    </dgm:pt>
    <dgm:pt modelId="{5EC4E526-9601-4955-880A-627DF9E74F63}" type="pres">
      <dgm:prSet presAssocID="{8E704674-CFED-4D1F-B81B-948A06AF41C6}" presName="rootComposite" presStyleCnt="0"/>
      <dgm:spPr/>
    </dgm:pt>
    <dgm:pt modelId="{B3043556-7238-48C3-A7FC-1EDDBFDDDCAB}" type="pres">
      <dgm:prSet presAssocID="{8E704674-CFED-4D1F-B81B-948A06AF41C6}" presName="rootText" presStyleLbl="node3" presStyleIdx="0" presStyleCnt="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513C44-FA4E-44D7-8DDE-DA5E573E2D97}" type="pres">
      <dgm:prSet presAssocID="{8E704674-CFED-4D1F-B81B-948A06AF41C6}" presName="rootConnector" presStyleLbl="node3" presStyleIdx="0" presStyleCnt="16"/>
      <dgm:spPr/>
      <dgm:t>
        <a:bodyPr/>
        <a:lstStyle/>
        <a:p>
          <a:endParaRPr lang="ru-RU"/>
        </a:p>
      </dgm:t>
    </dgm:pt>
    <dgm:pt modelId="{E6636EF1-47CB-4A00-8470-8AA620361DE7}" type="pres">
      <dgm:prSet presAssocID="{8E704674-CFED-4D1F-B81B-948A06AF41C6}" presName="hierChild4" presStyleCnt="0"/>
      <dgm:spPr/>
    </dgm:pt>
    <dgm:pt modelId="{50DB7AD5-777B-4CD3-BDC8-12E216FA0F45}" type="pres">
      <dgm:prSet presAssocID="{8E704674-CFED-4D1F-B81B-948A06AF41C6}" presName="hierChild5" presStyleCnt="0"/>
      <dgm:spPr/>
    </dgm:pt>
    <dgm:pt modelId="{336EDAE4-18C1-46CB-B6FC-B9B783CA452E}" type="pres">
      <dgm:prSet presAssocID="{226AF46B-EB0E-4C1D-9F6A-4498D0F61750}" presName="Name50" presStyleLbl="parChTrans1D3" presStyleIdx="1" presStyleCnt="16"/>
      <dgm:spPr/>
      <dgm:t>
        <a:bodyPr/>
        <a:lstStyle/>
        <a:p>
          <a:endParaRPr lang="ru-RU"/>
        </a:p>
      </dgm:t>
    </dgm:pt>
    <dgm:pt modelId="{E2B4433D-8E60-4D54-8DCC-658B13033765}" type="pres">
      <dgm:prSet presAssocID="{2A7B9EA9-2063-488A-B675-D3F16D69A23B}" presName="hierRoot2" presStyleCnt="0">
        <dgm:presLayoutVars>
          <dgm:hierBranch val="r"/>
        </dgm:presLayoutVars>
      </dgm:prSet>
      <dgm:spPr/>
    </dgm:pt>
    <dgm:pt modelId="{7C9A6709-717F-4197-AA52-3C531CE63997}" type="pres">
      <dgm:prSet presAssocID="{2A7B9EA9-2063-488A-B675-D3F16D69A23B}" presName="rootComposite" presStyleCnt="0"/>
      <dgm:spPr/>
    </dgm:pt>
    <dgm:pt modelId="{00938008-C830-4CE6-BD3A-F18A66F9508D}" type="pres">
      <dgm:prSet presAssocID="{2A7B9EA9-2063-488A-B675-D3F16D69A23B}" presName="rootText" presStyleLbl="node3" presStyleIdx="1" presStyleCnt="16" custLinFactNeighborX="10197" custLinFactNeighborY="38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571995-01E0-43B3-865D-0F74A0A04F5B}" type="pres">
      <dgm:prSet presAssocID="{2A7B9EA9-2063-488A-B675-D3F16D69A23B}" presName="rootConnector" presStyleLbl="node3" presStyleIdx="1" presStyleCnt="16"/>
      <dgm:spPr/>
      <dgm:t>
        <a:bodyPr/>
        <a:lstStyle/>
        <a:p>
          <a:endParaRPr lang="ru-RU"/>
        </a:p>
      </dgm:t>
    </dgm:pt>
    <dgm:pt modelId="{13EBBA2A-8A70-4B4F-A506-29A75F9F72E2}" type="pres">
      <dgm:prSet presAssocID="{2A7B9EA9-2063-488A-B675-D3F16D69A23B}" presName="hierChild4" presStyleCnt="0"/>
      <dgm:spPr/>
    </dgm:pt>
    <dgm:pt modelId="{16BE43B1-2DD3-4FA8-83C7-7E7ED146B1C5}" type="pres">
      <dgm:prSet presAssocID="{2A7B9EA9-2063-488A-B675-D3F16D69A23B}" presName="hierChild5" presStyleCnt="0"/>
      <dgm:spPr/>
    </dgm:pt>
    <dgm:pt modelId="{C3460765-7A8B-4DDE-952A-8B76592DE883}" type="pres">
      <dgm:prSet presAssocID="{7E4C4FAB-4630-49D5-9C35-C724240186EE}" presName="Name50" presStyleLbl="parChTrans1D3" presStyleIdx="2" presStyleCnt="16"/>
      <dgm:spPr/>
      <dgm:t>
        <a:bodyPr/>
        <a:lstStyle/>
        <a:p>
          <a:endParaRPr lang="ru-RU"/>
        </a:p>
      </dgm:t>
    </dgm:pt>
    <dgm:pt modelId="{5DAD78DF-308B-471E-92CA-6F08CBA17713}" type="pres">
      <dgm:prSet presAssocID="{0BEA1CA8-ED2B-47BB-A654-46F21EA25574}" presName="hierRoot2" presStyleCnt="0">
        <dgm:presLayoutVars>
          <dgm:hierBranch val="r"/>
        </dgm:presLayoutVars>
      </dgm:prSet>
      <dgm:spPr/>
    </dgm:pt>
    <dgm:pt modelId="{BFD99A3D-BE71-4895-B188-89D11E74AC1D}" type="pres">
      <dgm:prSet presAssocID="{0BEA1CA8-ED2B-47BB-A654-46F21EA25574}" presName="rootComposite" presStyleCnt="0"/>
      <dgm:spPr/>
    </dgm:pt>
    <dgm:pt modelId="{A990A535-6C18-403F-BCD7-8B8E52417A3D}" type="pres">
      <dgm:prSet presAssocID="{0BEA1CA8-ED2B-47BB-A654-46F21EA25574}" presName="rootText" presStyleLbl="node3" presStyleIdx="2" presStyleCnt="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89BBC7-40CB-4B2F-AEE6-E484F71EB433}" type="pres">
      <dgm:prSet presAssocID="{0BEA1CA8-ED2B-47BB-A654-46F21EA25574}" presName="rootConnector" presStyleLbl="node3" presStyleIdx="2" presStyleCnt="16"/>
      <dgm:spPr/>
      <dgm:t>
        <a:bodyPr/>
        <a:lstStyle/>
        <a:p>
          <a:endParaRPr lang="ru-RU"/>
        </a:p>
      </dgm:t>
    </dgm:pt>
    <dgm:pt modelId="{65EF1234-DA90-4A30-8417-023013765DE8}" type="pres">
      <dgm:prSet presAssocID="{0BEA1CA8-ED2B-47BB-A654-46F21EA25574}" presName="hierChild4" presStyleCnt="0"/>
      <dgm:spPr/>
    </dgm:pt>
    <dgm:pt modelId="{E375A705-87F9-462C-90DC-5484E3F0E083}" type="pres">
      <dgm:prSet presAssocID="{0BEA1CA8-ED2B-47BB-A654-46F21EA25574}" presName="hierChild5" presStyleCnt="0"/>
      <dgm:spPr/>
    </dgm:pt>
    <dgm:pt modelId="{EAEA3C26-20A6-4924-A8C2-BEB1E994C299}" type="pres">
      <dgm:prSet presAssocID="{551C8EEF-3FB9-4107-B42A-601560B09AE4}" presName="Name50" presStyleLbl="parChTrans1D3" presStyleIdx="3" presStyleCnt="16"/>
      <dgm:spPr/>
      <dgm:t>
        <a:bodyPr/>
        <a:lstStyle/>
        <a:p>
          <a:endParaRPr lang="ru-RU"/>
        </a:p>
      </dgm:t>
    </dgm:pt>
    <dgm:pt modelId="{9FCEC92D-3FF7-46CF-B444-508889390EC9}" type="pres">
      <dgm:prSet presAssocID="{10F934A0-1B0C-4C98-BF25-1761CA84E24B}" presName="hierRoot2" presStyleCnt="0">
        <dgm:presLayoutVars>
          <dgm:hierBranch val="r"/>
        </dgm:presLayoutVars>
      </dgm:prSet>
      <dgm:spPr/>
    </dgm:pt>
    <dgm:pt modelId="{C047A29C-2E16-4C7B-95EA-F33F45EF19EC}" type="pres">
      <dgm:prSet presAssocID="{10F934A0-1B0C-4C98-BF25-1761CA84E24B}" presName="rootComposite" presStyleCnt="0"/>
      <dgm:spPr/>
    </dgm:pt>
    <dgm:pt modelId="{3168D9AF-97B3-4E78-A6C4-D25B55E5F332}" type="pres">
      <dgm:prSet presAssocID="{10F934A0-1B0C-4C98-BF25-1761CA84E24B}" presName="rootText" presStyleLbl="node3" presStyleIdx="3" presStyleCnt="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21066B-36D7-4CD7-A44E-03549CDE8C82}" type="pres">
      <dgm:prSet presAssocID="{10F934A0-1B0C-4C98-BF25-1761CA84E24B}" presName="rootConnector" presStyleLbl="node3" presStyleIdx="3" presStyleCnt="16"/>
      <dgm:spPr/>
      <dgm:t>
        <a:bodyPr/>
        <a:lstStyle/>
        <a:p>
          <a:endParaRPr lang="ru-RU"/>
        </a:p>
      </dgm:t>
    </dgm:pt>
    <dgm:pt modelId="{A24FB98F-9B3A-4C2F-B1B7-4FC066DA0BEE}" type="pres">
      <dgm:prSet presAssocID="{10F934A0-1B0C-4C98-BF25-1761CA84E24B}" presName="hierChild4" presStyleCnt="0"/>
      <dgm:spPr/>
    </dgm:pt>
    <dgm:pt modelId="{5F82ACE0-7329-4EAA-AA07-A73559E16697}" type="pres">
      <dgm:prSet presAssocID="{10F934A0-1B0C-4C98-BF25-1761CA84E24B}" presName="hierChild5" presStyleCnt="0"/>
      <dgm:spPr/>
    </dgm:pt>
    <dgm:pt modelId="{BE2D2385-E8F8-4A4A-8D7A-6F31E30667E1}" type="pres">
      <dgm:prSet presAssocID="{BCDFA979-BB1C-4403-A683-BBC01ABC31D5}" presName="Name50" presStyleLbl="parChTrans1D3" presStyleIdx="4" presStyleCnt="16"/>
      <dgm:spPr/>
      <dgm:t>
        <a:bodyPr/>
        <a:lstStyle/>
        <a:p>
          <a:endParaRPr lang="ru-RU"/>
        </a:p>
      </dgm:t>
    </dgm:pt>
    <dgm:pt modelId="{AAA2EFAD-8687-4CE6-88A4-DE90F089B1E4}" type="pres">
      <dgm:prSet presAssocID="{646F7EB4-E1E9-4320-B420-5535E56E1075}" presName="hierRoot2" presStyleCnt="0">
        <dgm:presLayoutVars>
          <dgm:hierBranch val="r"/>
        </dgm:presLayoutVars>
      </dgm:prSet>
      <dgm:spPr/>
    </dgm:pt>
    <dgm:pt modelId="{102F1C6B-5E67-4E54-8B4A-EE1FCEF4DBA9}" type="pres">
      <dgm:prSet presAssocID="{646F7EB4-E1E9-4320-B420-5535E56E1075}" presName="rootComposite" presStyleCnt="0"/>
      <dgm:spPr/>
    </dgm:pt>
    <dgm:pt modelId="{E456C6AD-B51D-4F2A-874E-C0BB567C9D7B}" type="pres">
      <dgm:prSet presAssocID="{646F7EB4-E1E9-4320-B420-5535E56E1075}" presName="rootText" presStyleLbl="node3" presStyleIdx="4" presStyleCnt="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CD8AF3-A7C5-4FAF-8B98-E08C5B702712}" type="pres">
      <dgm:prSet presAssocID="{646F7EB4-E1E9-4320-B420-5535E56E1075}" presName="rootConnector" presStyleLbl="node3" presStyleIdx="4" presStyleCnt="16"/>
      <dgm:spPr/>
      <dgm:t>
        <a:bodyPr/>
        <a:lstStyle/>
        <a:p>
          <a:endParaRPr lang="ru-RU"/>
        </a:p>
      </dgm:t>
    </dgm:pt>
    <dgm:pt modelId="{C4ED2FB7-BFA1-4879-98AC-D74BF2C4BD47}" type="pres">
      <dgm:prSet presAssocID="{646F7EB4-E1E9-4320-B420-5535E56E1075}" presName="hierChild4" presStyleCnt="0"/>
      <dgm:spPr/>
    </dgm:pt>
    <dgm:pt modelId="{E6C44968-17D7-4961-A0DF-3670C605D372}" type="pres">
      <dgm:prSet presAssocID="{646F7EB4-E1E9-4320-B420-5535E56E1075}" presName="hierChild5" presStyleCnt="0"/>
      <dgm:spPr/>
    </dgm:pt>
    <dgm:pt modelId="{C89B0AAB-1A5F-495C-B408-C27509227587}" type="pres">
      <dgm:prSet presAssocID="{980B415B-CE79-49F1-A199-CDFFC650949E}" presName="Name50" presStyleLbl="parChTrans1D3" presStyleIdx="5" presStyleCnt="16"/>
      <dgm:spPr/>
      <dgm:t>
        <a:bodyPr/>
        <a:lstStyle/>
        <a:p>
          <a:endParaRPr lang="ru-RU"/>
        </a:p>
      </dgm:t>
    </dgm:pt>
    <dgm:pt modelId="{47D7F6DB-6D0E-4794-AE84-D5865235B2E1}" type="pres">
      <dgm:prSet presAssocID="{31C0A9B2-5866-49FD-90CB-BA4EA14A492D}" presName="hierRoot2" presStyleCnt="0">
        <dgm:presLayoutVars>
          <dgm:hierBranch val="r"/>
        </dgm:presLayoutVars>
      </dgm:prSet>
      <dgm:spPr/>
    </dgm:pt>
    <dgm:pt modelId="{1EB3CEC6-B0FA-4C37-AF5C-44BC3A8ADAA4}" type="pres">
      <dgm:prSet presAssocID="{31C0A9B2-5866-49FD-90CB-BA4EA14A492D}" presName="rootComposite" presStyleCnt="0"/>
      <dgm:spPr/>
    </dgm:pt>
    <dgm:pt modelId="{4148498E-E6E2-4438-BB0E-85EF9FECAA68}" type="pres">
      <dgm:prSet presAssocID="{31C0A9B2-5866-49FD-90CB-BA4EA14A492D}" presName="rootText" presStyleLbl="node3" presStyleIdx="5" presStyleCnt="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D23624-2495-4BC9-B5F4-09992A97B8AA}" type="pres">
      <dgm:prSet presAssocID="{31C0A9B2-5866-49FD-90CB-BA4EA14A492D}" presName="rootConnector" presStyleLbl="node3" presStyleIdx="5" presStyleCnt="16"/>
      <dgm:spPr/>
      <dgm:t>
        <a:bodyPr/>
        <a:lstStyle/>
        <a:p>
          <a:endParaRPr lang="ru-RU"/>
        </a:p>
      </dgm:t>
    </dgm:pt>
    <dgm:pt modelId="{FE6D1A6E-418B-4C22-A58A-2E3AFEBFF51D}" type="pres">
      <dgm:prSet presAssocID="{31C0A9B2-5866-49FD-90CB-BA4EA14A492D}" presName="hierChild4" presStyleCnt="0"/>
      <dgm:spPr/>
    </dgm:pt>
    <dgm:pt modelId="{992B3E03-6FD3-46B6-9F90-ECFC57AD9C99}" type="pres">
      <dgm:prSet presAssocID="{31C0A9B2-5866-49FD-90CB-BA4EA14A492D}" presName="hierChild5" presStyleCnt="0"/>
      <dgm:spPr/>
    </dgm:pt>
    <dgm:pt modelId="{3DF8ADC0-E759-4858-9AB8-22D88069318D}" type="pres">
      <dgm:prSet presAssocID="{9BEEA43C-41E7-4F85-93D8-AA3B865FDDF3}" presName="Name50" presStyleLbl="parChTrans1D3" presStyleIdx="6" presStyleCnt="16"/>
      <dgm:spPr/>
      <dgm:t>
        <a:bodyPr/>
        <a:lstStyle/>
        <a:p>
          <a:endParaRPr lang="ru-RU"/>
        </a:p>
      </dgm:t>
    </dgm:pt>
    <dgm:pt modelId="{8F46ECCC-FC74-4120-BEC5-73AF2ECB2169}" type="pres">
      <dgm:prSet presAssocID="{58B4A5AC-2231-4227-B6B1-07AF707726A6}" presName="hierRoot2" presStyleCnt="0">
        <dgm:presLayoutVars>
          <dgm:hierBranch val="l"/>
        </dgm:presLayoutVars>
      </dgm:prSet>
      <dgm:spPr/>
    </dgm:pt>
    <dgm:pt modelId="{AFCDAE09-B1AE-4337-B014-FAEDF3BF84E0}" type="pres">
      <dgm:prSet presAssocID="{58B4A5AC-2231-4227-B6B1-07AF707726A6}" presName="rootComposite" presStyleCnt="0"/>
      <dgm:spPr/>
    </dgm:pt>
    <dgm:pt modelId="{90AF569E-134D-4EC4-96BA-BC9BE9BFA091}" type="pres">
      <dgm:prSet presAssocID="{58B4A5AC-2231-4227-B6B1-07AF707726A6}" presName="rootText" presStyleLbl="node3" presStyleIdx="6" presStyleCnt="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55A126-BD6F-4598-8A85-A4CC24DCCE79}" type="pres">
      <dgm:prSet presAssocID="{58B4A5AC-2231-4227-B6B1-07AF707726A6}" presName="rootConnector" presStyleLbl="node3" presStyleIdx="6" presStyleCnt="16"/>
      <dgm:spPr/>
      <dgm:t>
        <a:bodyPr/>
        <a:lstStyle/>
        <a:p>
          <a:endParaRPr lang="ru-RU"/>
        </a:p>
      </dgm:t>
    </dgm:pt>
    <dgm:pt modelId="{A5160983-9D60-4F4D-9B07-C20C51E4AF18}" type="pres">
      <dgm:prSet presAssocID="{58B4A5AC-2231-4227-B6B1-07AF707726A6}" presName="hierChild4" presStyleCnt="0"/>
      <dgm:spPr/>
    </dgm:pt>
    <dgm:pt modelId="{408942AD-AD64-491F-BA87-E6CC31815477}" type="pres">
      <dgm:prSet presAssocID="{58B4A5AC-2231-4227-B6B1-07AF707726A6}" presName="hierChild5" presStyleCnt="0"/>
      <dgm:spPr/>
    </dgm:pt>
    <dgm:pt modelId="{E32B63F2-3CC9-43AE-AF92-578CBB22371B}" type="pres">
      <dgm:prSet presAssocID="{A8548ED5-E82C-422F-9460-217D67457D8A}" presName="hierChild5" presStyleCnt="0"/>
      <dgm:spPr/>
    </dgm:pt>
    <dgm:pt modelId="{B6448DD1-43F2-43B1-B813-6F0C87D66270}" type="pres">
      <dgm:prSet presAssocID="{9F0CF522-DC02-409A-A396-7592E54C12F6}" presName="Name35" presStyleLbl="parChTrans1D2" presStyleIdx="1" presStyleCnt="4"/>
      <dgm:spPr/>
      <dgm:t>
        <a:bodyPr/>
        <a:lstStyle/>
        <a:p>
          <a:endParaRPr lang="ru-RU"/>
        </a:p>
      </dgm:t>
    </dgm:pt>
    <dgm:pt modelId="{EB287672-5B04-4C6B-9F5F-DB02FC60CF3C}" type="pres">
      <dgm:prSet presAssocID="{E24AD3DA-DB48-4D1C-B522-5AB83F0C8C9B}" presName="hierRoot2" presStyleCnt="0">
        <dgm:presLayoutVars>
          <dgm:hierBranch val="l"/>
        </dgm:presLayoutVars>
      </dgm:prSet>
      <dgm:spPr/>
    </dgm:pt>
    <dgm:pt modelId="{B77D0F29-17D1-4B0B-9F4C-1BC0DB685C36}" type="pres">
      <dgm:prSet presAssocID="{E24AD3DA-DB48-4D1C-B522-5AB83F0C8C9B}" presName="rootComposite" presStyleCnt="0"/>
      <dgm:spPr/>
    </dgm:pt>
    <dgm:pt modelId="{FAECF7BA-8E99-4F39-9723-111C69643C48}" type="pres">
      <dgm:prSet presAssocID="{E24AD3DA-DB48-4D1C-B522-5AB83F0C8C9B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53604F-F1D7-473B-8115-64C3B80F9B9B}" type="pres">
      <dgm:prSet presAssocID="{E24AD3DA-DB48-4D1C-B522-5AB83F0C8C9B}" presName="rootConnector" presStyleLbl="node2" presStyleIdx="1" presStyleCnt="4"/>
      <dgm:spPr/>
      <dgm:t>
        <a:bodyPr/>
        <a:lstStyle/>
        <a:p>
          <a:endParaRPr lang="ru-RU"/>
        </a:p>
      </dgm:t>
    </dgm:pt>
    <dgm:pt modelId="{D70FD685-C707-4C92-A72A-288E9C88D1F2}" type="pres">
      <dgm:prSet presAssocID="{E24AD3DA-DB48-4D1C-B522-5AB83F0C8C9B}" presName="hierChild4" presStyleCnt="0"/>
      <dgm:spPr/>
    </dgm:pt>
    <dgm:pt modelId="{FDB820B9-FFF5-4AF5-B52E-16A9B1500DC1}" type="pres">
      <dgm:prSet presAssocID="{B2C3DA27-5BDE-44F4-AD57-84FA691CC701}" presName="Name50" presStyleLbl="parChTrans1D3" presStyleIdx="7" presStyleCnt="16"/>
      <dgm:spPr/>
      <dgm:t>
        <a:bodyPr/>
        <a:lstStyle/>
        <a:p>
          <a:endParaRPr lang="ru-RU"/>
        </a:p>
      </dgm:t>
    </dgm:pt>
    <dgm:pt modelId="{BDB1955A-75E9-4663-885F-B34CA34F99BC}" type="pres">
      <dgm:prSet presAssocID="{5B546AF4-B5E8-496E-AA3C-E5E0FDA6C31C}" presName="hierRoot2" presStyleCnt="0">
        <dgm:presLayoutVars>
          <dgm:hierBranch val="r"/>
        </dgm:presLayoutVars>
      </dgm:prSet>
      <dgm:spPr/>
    </dgm:pt>
    <dgm:pt modelId="{CC4AAD6A-3404-49CB-8642-70AF0D42F46A}" type="pres">
      <dgm:prSet presAssocID="{5B546AF4-B5E8-496E-AA3C-E5E0FDA6C31C}" presName="rootComposite" presStyleCnt="0"/>
      <dgm:spPr/>
    </dgm:pt>
    <dgm:pt modelId="{5B44E09A-3F21-4384-AFD0-B9CA2A3567F2}" type="pres">
      <dgm:prSet presAssocID="{5B546AF4-B5E8-496E-AA3C-E5E0FDA6C31C}" presName="rootText" presStyleLbl="node3" presStyleIdx="7" presStyleCnt="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AEF411-8687-493F-82F0-BD81F46A4F27}" type="pres">
      <dgm:prSet presAssocID="{5B546AF4-B5E8-496E-AA3C-E5E0FDA6C31C}" presName="rootConnector" presStyleLbl="node3" presStyleIdx="7" presStyleCnt="16"/>
      <dgm:spPr/>
      <dgm:t>
        <a:bodyPr/>
        <a:lstStyle/>
        <a:p>
          <a:endParaRPr lang="ru-RU"/>
        </a:p>
      </dgm:t>
    </dgm:pt>
    <dgm:pt modelId="{CBDD9BE2-8E35-41BC-98DD-83A616ED9EC5}" type="pres">
      <dgm:prSet presAssocID="{5B546AF4-B5E8-496E-AA3C-E5E0FDA6C31C}" presName="hierChild4" presStyleCnt="0"/>
      <dgm:spPr/>
    </dgm:pt>
    <dgm:pt modelId="{BB94714D-544C-4DEF-B3D6-FBD52AA34EBF}" type="pres">
      <dgm:prSet presAssocID="{5B546AF4-B5E8-496E-AA3C-E5E0FDA6C31C}" presName="hierChild5" presStyleCnt="0"/>
      <dgm:spPr/>
    </dgm:pt>
    <dgm:pt modelId="{E8869B31-901F-4BD6-B84A-370E6394FD42}" type="pres">
      <dgm:prSet presAssocID="{9801AAD3-6638-4668-88B8-6F456335E6AC}" presName="Name50" presStyleLbl="parChTrans1D3" presStyleIdx="8" presStyleCnt="16"/>
      <dgm:spPr/>
      <dgm:t>
        <a:bodyPr/>
        <a:lstStyle/>
        <a:p>
          <a:endParaRPr lang="ru-RU"/>
        </a:p>
      </dgm:t>
    </dgm:pt>
    <dgm:pt modelId="{CFF7CC56-395F-402E-B3F4-EE8836CD0C40}" type="pres">
      <dgm:prSet presAssocID="{516B4C6B-2015-44B9-BDC4-8F127250900F}" presName="hierRoot2" presStyleCnt="0">
        <dgm:presLayoutVars>
          <dgm:hierBranch val="l"/>
        </dgm:presLayoutVars>
      </dgm:prSet>
      <dgm:spPr/>
    </dgm:pt>
    <dgm:pt modelId="{2B34F48F-8CE6-4A95-95F0-FDDDB0C969F2}" type="pres">
      <dgm:prSet presAssocID="{516B4C6B-2015-44B9-BDC4-8F127250900F}" presName="rootComposite" presStyleCnt="0"/>
      <dgm:spPr/>
    </dgm:pt>
    <dgm:pt modelId="{94E70D02-8077-473B-867D-E1CC57252314}" type="pres">
      <dgm:prSet presAssocID="{516B4C6B-2015-44B9-BDC4-8F127250900F}" presName="rootText" presStyleLbl="node3" presStyleIdx="8" presStyleCnt="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70D87D-B031-4B1C-944E-9A78E1BC4496}" type="pres">
      <dgm:prSet presAssocID="{516B4C6B-2015-44B9-BDC4-8F127250900F}" presName="rootConnector" presStyleLbl="node3" presStyleIdx="8" presStyleCnt="16"/>
      <dgm:spPr/>
      <dgm:t>
        <a:bodyPr/>
        <a:lstStyle/>
        <a:p>
          <a:endParaRPr lang="ru-RU"/>
        </a:p>
      </dgm:t>
    </dgm:pt>
    <dgm:pt modelId="{7E9EF186-560E-481C-A1CB-2AA5B66B46A4}" type="pres">
      <dgm:prSet presAssocID="{516B4C6B-2015-44B9-BDC4-8F127250900F}" presName="hierChild4" presStyleCnt="0"/>
      <dgm:spPr/>
    </dgm:pt>
    <dgm:pt modelId="{74E1A04B-2287-4363-A9F4-253D38C12FD7}" type="pres">
      <dgm:prSet presAssocID="{516B4C6B-2015-44B9-BDC4-8F127250900F}" presName="hierChild5" presStyleCnt="0"/>
      <dgm:spPr/>
    </dgm:pt>
    <dgm:pt modelId="{A9CDD3F0-7492-4AF3-A09E-46215A7028FE}" type="pres">
      <dgm:prSet presAssocID="{BFEE100A-9CD1-4362-95F6-F2FACE40767C}" presName="Name50" presStyleLbl="parChTrans1D3" presStyleIdx="9" presStyleCnt="16"/>
      <dgm:spPr/>
      <dgm:t>
        <a:bodyPr/>
        <a:lstStyle/>
        <a:p>
          <a:endParaRPr lang="ru-RU"/>
        </a:p>
      </dgm:t>
    </dgm:pt>
    <dgm:pt modelId="{110856F5-5AC0-4DFE-A85E-15333C7C1E11}" type="pres">
      <dgm:prSet presAssocID="{5D8DEC88-D75B-48D7-9B9E-ACB07FCC19BC}" presName="hierRoot2" presStyleCnt="0">
        <dgm:presLayoutVars>
          <dgm:hierBranch val="l"/>
        </dgm:presLayoutVars>
      </dgm:prSet>
      <dgm:spPr/>
    </dgm:pt>
    <dgm:pt modelId="{5A56FEFC-5338-4BE0-B054-01DC625FD28E}" type="pres">
      <dgm:prSet presAssocID="{5D8DEC88-D75B-48D7-9B9E-ACB07FCC19BC}" presName="rootComposite" presStyleCnt="0"/>
      <dgm:spPr/>
    </dgm:pt>
    <dgm:pt modelId="{AC7E35E2-39BA-446F-86D6-42B681084A4E}" type="pres">
      <dgm:prSet presAssocID="{5D8DEC88-D75B-48D7-9B9E-ACB07FCC19BC}" presName="rootText" presStyleLbl="node3" presStyleIdx="9" presStyleCnt="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4536BD-9CAC-47B4-966F-E95CB9FED68B}" type="pres">
      <dgm:prSet presAssocID="{5D8DEC88-D75B-48D7-9B9E-ACB07FCC19BC}" presName="rootConnector" presStyleLbl="node3" presStyleIdx="9" presStyleCnt="16"/>
      <dgm:spPr/>
      <dgm:t>
        <a:bodyPr/>
        <a:lstStyle/>
        <a:p>
          <a:endParaRPr lang="ru-RU"/>
        </a:p>
      </dgm:t>
    </dgm:pt>
    <dgm:pt modelId="{51F63008-BDA2-4C40-94B6-E247D0D21603}" type="pres">
      <dgm:prSet presAssocID="{5D8DEC88-D75B-48D7-9B9E-ACB07FCC19BC}" presName="hierChild4" presStyleCnt="0"/>
      <dgm:spPr/>
    </dgm:pt>
    <dgm:pt modelId="{5FF56AAA-FEDA-4503-A0BB-8789B8113C9A}" type="pres">
      <dgm:prSet presAssocID="{5D8DEC88-D75B-48D7-9B9E-ACB07FCC19BC}" presName="hierChild5" presStyleCnt="0"/>
      <dgm:spPr/>
    </dgm:pt>
    <dgm:pt modelId="{D62BE886-8504-4049-ACF4-98E4113F1904}" type="pres">
      <dgm:prSet presAssocID="{AA6C2CA0-9282-42F1-A97C-5D0BA3C4138B}" presName="Name50" presStyleLbl="parChTrans1D3" presStyleIdx="10" presStyleCnt="16"/>
      <dgm:spPr/>
      <dgm:t>
        <a:bodyPr/>
        <a:lstStyle/>
        <a:p>
          <a:endParaRPr lang="ru-RU"/>
        </a:p>
      </dgm:t>
    </dgm:pt>
    <dgm:pt modelId="{94CE1A49-FB17-4391-A853-60C28DA8E4B4}" type="pres">
      <dgm:prSet presAssocID="{934DF70F-26A6-4F63-A942-BFF6060B9C39}" presName="hierRoot2" presStyleCnt="0">
        <dgm:presLayoutVars>
          <dgm:hierBranch val="l"/>
        </dgm:presLayoutVars>
      </dgm:prSet>
      <dgm:spPr/>
    </dgm:pt>
    <dgm:pt modelId="{499458E5-AB1A-453D-98FF-43DD382E06C2}" type="pres">
      <dgm:prSet presAssocID="{934DF70F-26A6-4F63-A942-BFF6060B9C39}" presName="rootComposite" presStyleCnt="0"/>
      <dgm:spPr/>
    </dgm:pt>
    <dgm:pt modelId="{9526CA64-FBFC-4020-B511-1697586FC471}" type="pres">
      <dgm:prSet presAssocID="{934DF70F-26A6-4F63-A942-BFF6060B9C39}" presName="rootText" presStyleLbl="node3" presStyleIdx="10" presStyleCnt="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73C6FA-2744-4323-B2E3-02D299429A6B}" type="pres">
      <dgm:prSet presAssocID="{934DF70F-26A6-4F63-A942-BFF6060B9C39}" presName="rootConnector" presStyleLbl="node3" presStyleIdx="10" presStyleCnt="16"/>
      <dgm:spPr/>
      <dgm:t>
        <a:bodyPr/>
        <a:lstStyle/>
        <a:p>
          <a:endParaRPr lang="ru-RU"/>
        </a:p>
      </dgm:t>
    </dgm:pt>
    <dgm:pt modelId="{7C851559-02D5-46F7-9A28-82F5E2178ED0}" type="pres">
      <dgm:prSet presAssocID="{934DF70F-26A6-4F63-A942-BFF6060B9C39}" presName="hierChild4" presStyleCnt="0"/>
      <dgm:spPr/>
    </dgm:pt>
    <dgm:pt modelId="{6905CC1B-20A3-4AD4-BFEC-637A74B14262}" type="pres">
      <dgm:prSet presAssocID="{934DF70F-26A6-4F63-A942-BFF6060B9C39}" presName="hierChild5" presStyleCnt="0"/>
      <dgm:spPr/>
    </dgm:pt>
    <dgm:pt modelId="{B412DD85-5787-41F6-BB2E-FC5B030479F7}" type="pres">
      <dgm:prSet presAssocID="{DDC8B589-2F44-49BF-8CCC-BBA0EAADB87A}" presName="Name50" presStyleLbl="parChTrans1D3" presStyleIdx="11" presStyleCnt="16"/>
      <dgm:spPr/>
      <dgm:t>
        <a:bodyPr/>
        <a:lstStyle/>
        <a:p>
          <a:endParaRPr lang="ru-RU"/>
        </a:p>
      </dgm:t>
    </dgm:pt>
    <dgm:pt modelId="{AEB4587F-C974-4A6C-A6F2-262B8231EC17}" type="pres">
      <dgm:prSet presAssocID="{4B497D76-C097-43EE-BCC5-E5F557E87C46}" presName="hierRoot2" presStyleCnt="0">
        <dgm:presLayoutVars>
          <dgm:hierBranch val="l"/>
        </dgm:presLayoutVars>
      </dgm:prSet>
      <dgm:spPr/>
    </dgm:pt>
    <dgm:pt modelId="{DA3E38CF-8140-42A5-B153-282A5C4F0DAB}" type="pres">
      <dgm:prSet presAssocID="{4B497D76-C097-43EE-BCC5-E5F557E87C46}" presName="rootComposite" presStyleCnt="0"/>
      <dgm:spPr/>
    </dgm:pt>
    <dgm:pt modelId="{AF641399-75BD-4E6A-8FBB-810084F342A6}" type="pres">
      <dgm:prSet presAssocID="{4B497D76-C097-43EE-BCC5-E5F557E87C46}" presName="rootText" presStyleLbl="node3" presStyleIdx="11" presStyleCnt="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871738-DE5F-4C45-B3F5-6F269DABB937}" type="pres">
      <dgm:prSet presAssocID="{4B497D76-C097-43EE-BCC5-E5F557E87C46}" presName="rootConnector" presStyleLbl="node3" presStyleIdx="11" presStyleCnt="16"/>
      <dgm:spPr/>
      <dgm:t>
        <a:bodyPr/>
        <a:lstStyle/>
        <a:p>
          <a:endParaRPr lang="ru-RU"/>
        </a:p>
      </dgm:t>
    </dgm:pt>
    <dgm:pt modelId="{3C5D339E-CBB1-49D9-B9A5-7B29EF00F752}" type="pres">
      <dgm:prSet presAssocID="{4B497D76-C097-43EE-BCC5-E5F557E87C46}" presName="hierChild4" presStyleCnt="0"/>
      <dgm:spPr/>
    </dgm:pt>
    <dgm:pt modelId="{966A8440-498C-48E9-8D99-513A6C9C6BB3}" type="pres">
      <dgm:prSet presAssocID="{4B497D76-C097-43EE-BCC5-E5F557E87C46}" presName="hierChild5" presStyleCnt="0"/>
      <dgm:spPr/>
    </dgm:pt>
    <dgm:pt modelId="{B160EC62-DD8D-4D2A-A1EA-FDB7257F2BDB}" type="pres">
      <dgm:prSet presAssocID="{2C5B2D2C-11A2-4DCD-A642-EA0F95F03C75}" presName="Name50" presStyleLbl="parChTrans1D3" presStyleIdx="12" presStyleCnt="16"/>
      <dgm:spPr/>
      <dgm:t>
        <a:bodyPr/>
        <a:lstStyle/>
        <a:p>
          <a:endParaRPr lang="ru-RU"/>
        </a:p>
      </dgm:t>
    </dgm:pt>
    <dgm:pt modelId="{37B4B4B5-6BCC-4150-94C1-8C2E87E1F20C}" type="pres">
      <dgm:prSet presAssocID="{FAE405E7-66F5-4A98-93B8-FF0096897B7D}" presName="hierRoot2" presStyleCnt="0">
        <dgm:presLayoutVars>
          <dgm:hierBranch val="l"/>
        </dgm:presLayoutVars>
      </dgm:prSet>
      <dgm:spPr/>
    </dgm:pt>
    <dgm:pt modelId="{82104493-438C-49E0-B5CD-004BF2DE7229}" type="pres">
      <dgm:prSet presAssocID="{FAE405E7-66F5-4A98-93B8-FF0096897B7D}" presName="rootComposite" presStyleCnt="0"/>
      <dgm:spPr/>
    </dgm:pt>
    <dgm:pt modelId="{673AC2B7-285F-476B-B765-A855C73C1880}" type="pres">
      <dgm:prSet presAssocID="{FAE405E7-66F5-4A98-93B8-FF0096897B7D}" presName="rootText" presStyleLbl="node3" presStyleIdx="12" presStyleCnt="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0D058C-B488-45A4-ABF5-AB80E5D06342}" type="pres">
      <dgm:prSet presAssocID="{FAE405E7-66F5-4A98-93B8-FF0096897B7D}" presName="rootConnector" presStyleLbl="node3" presStyleIdx="12" presStyleCnt="16"/>
      <dgm:spPr/>
      <dgm:t>
        <a:bodyPr/>
        <a:lstStyle/>
        <a:p>
          <a:endParaRPr lang="ru-RU"/>
        </a:p>
      </dgm:t>
    </dgm:pt>
    <dgm:pt modelId="{57528535-6243-4566-A502-06A69FDB8337}" type="pres">
      <dgm:prSet presAssocID="{FAE405E7-66F5-4A98-93B8-FF0096897B7D}" presName="hierChild4" presStyleCnt="0"/>
      <dgm:spPr/>
    </dgm:pt>
    <dgm:pt modelId="{6A096348-EB7D-4E3C-A43F-DCA490E3BE29}" type="pres">
      <dgm:prSet presAssocID="{FAE405E7-66F5-4A98-93B8-FF0096897B7D}" presName="hierChild5" presStyleCnt="0"/>
      <dgm:spPr/>
    </dgm:pt>
    <dgm:pt modelId="{17E5719A-977E-4786-88A1-804B9571C419}" type="pres">
      <dgm:prSet presAssocID="{E24AD3DA-DB48-4D1C-B522-5AB83F0C8C9B}" presName="hierChild5" presStyleCnt="0"/>
      <dgm:spPr/>
    </dgm:pt>
    <dgm:pt modelId="{284DBC97-8473-4941-880E-BEDAA56F2228}" type="pres">
      <dgm:prSet presAssocID="{54FD6519-EB46-458F-91FA-99CB8F65CD7B}" presName="Name35" presStyleLbl="parChTrans1D2" presStyleIdx="2" presStyleCnt="4"/>
      <dgm:spPr/>
      <dgm:t>
        <a:bodyPr/>
        <a:lstStyle/>
        <a:p>
          <a:endParaRPr lang="ru-RU"/>
        </a:p>
      </dgm:t>
    </dgm:pt>
    <dgm:pt modelId="{1BAA892A-BADE-49FD-8CA4-50BF805C1EF7}" type="pres">
      <dgm:prSet presAssocID="{93D3D898-BF2E-4976-AF4D-7C2E9E12B443}" presName="hierRoot2" presStyleCnt="0">
        <dgm:presLayoutVars>
          <dgm:hierBranch val="r"/>
        </dgm:presLayoutVars>
      </dgm:prSet>
      <dgm:spPr/>
    </dgm:pt>
    <dgm:pt modelId="{D652B6EE-E89E-4B7B-8D46-6D8FC3461948}" type="pres">
      <dgm:prSet presAssocID="{93D3D898-BF2E-4976-AF4D-7C2E9E12B443}" presName="rootComposite" presStyleCnt="0"/>
      <dgm:spPr/>
    </dgm:pt>
    <dgm:pt modelId="{D5AFEA28-8B7E-4603-B3E2-91E1883AA98D}" type="pres">
      <dgm:prSet presAssocID="{93D3D898-BF2E-4976-AF4D-7C2E9E12B443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356752-CE2B-481D-A658-847F90ACA430}" type="pres">
      <dgm:prSet presAssocID="{93D3D898-BF2E-4976-AF4D-7C2E9E12B443}" presName="rootConnector" presStyleLbl="node2" presStyleIdx="2" presStyleCnt="4"/>
      <dgm:spPr/>
      <dgm:t>
        <a:bodyPr/>
        <a:lstStyle/>
        <a:p>
          <a:endParaRPr lang="ru-RU"/>
        </a:p>
      </dgm:t>
    </dgm:pt>
    <dgm:pt modelId="{75D3ED2B-2ACD-400D-A024-44780543C82C}" type="pres">
      <dgm:prSet presAssocID="{93D3D898-BF2E-4976-AF4D-7C2E9E12B443}" presName="hierChild4" presStyleCnt="0"/>
      <dgm:spPr/>
    </dgm:pt>
    <dgm:pt modelId="{11B9D276-3B0D-4D56-865D-9037DFCD0B77}" type="pres">
      <dgm:prSet presAssocID="{7806E9E7-A6DF-493B-B828-2B6F67887686}" presName="Name50" presStyleLbl="parChTrans1D3" presStyleIdx="13" presStyleCnt="16"/>
      <dgm:spPr/>
      <dgm:t>
        <a:bodyPr/>
        <a:lstStyle/>
        <a:p>
          <a:endParaRPr lang="ru-RU"/>
        </a:p>
      </dgm:t>
    </dgm:pt>
    <dgm:pt modelId="{EF014870-4702-45EC-B916-625CD44A9693}" type="pres">
      <dgm:prSet presAssocID="{3ED86CC0-5A94-4145-A252-322BC2C41DA5}" presName="hierRoot2" presStyleCnt="0">
        <dgm:presLayoutVars>
          <dgm:hierBranch val="l"/>
        </dgm:presLayoutVars>
      </dgm:prSet>
      <dgm:spPr/>
    </dgm:pt>
    <dgm:pt modelId="{B00EDA66-AA04-4033-B430-08E23365CA7D}" type="pres">
      <dgm:prSet presAssocID="{3ED86CC0-5A94-4145-A252-322BC2C41DA5}" presName="rootComposite" presStyleCnt="0"/>
      <dgm:spPr/>
    </dgm:pt>
    <dgm:pt modelId="{5582C36B-3261-4954-8174-382F69E48F92}" type="pres">
      <dgm:prSet presAssocID="{3ED86CC0-5A94-4145-A252-322BC2C41DA5}" presName="rootText" presStyleLbl="node3" presStyleIdx="13" presStyleCnt="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46DA2B-290E-477E-A910-8F347535DA03}" type="pres">
      <dgm:prSet presAssocID="{3ED86CC0-5A94-4145-A252-322BC2C41DA5}" presName="rootConnector" presStyleLbl="node3" presStyleIdx="13" presStyleCnt="16"/>
      <dgm:spPr/>
      <dgm:t>
        <a:bodyPr/>
        <a:lstStyle/>
        <a:p>
          <a:endParaRPr lang="ru-RU"/>
        </a:p>
      </dgm:t>
    </dgm:pt>
    <dgm:pt modelId="{0E7A1FBB-A9F9-4686-8FC9-007C7001653D}" type="pres">
      <dgm:prSet presAssocID="{3ED86CC0-5A94-4145-A252-322BC2C41DA5}" presName="hierChild4" presStyleCnt="0"/>
      <dgm:spPr/>
    </dgm:pt>
    <dgm:pt modelId="{08ACAD84-E034-46BA-9F2D-E1789B60E59E}" type="pres">
      <dgm:prSet presAssocID="{3ED86CC0-5A94-4145-A252-322BC2C41DA5}" presName="hierChild5" presStyleCnt="0"/>
      <dgm:spPr/>
    </dgm:pt>
    <dgm:pt modelId="{4BFFCC35-2C0C-4F8F-BE5D-6945C52B41BF}" type="pres">
      <dgm:prSet presAssocID="{923AE2E4-E596-4DC5-B0E6-D50AD9D3102E}" presName="Name50" presStyleLbl="parChTrans1D3" presStyleIdx="14" presStyleCnt="16"/>
      <dgm:spPr/>
      <dgm:t>
        <a:bodyPr/>
        <a:lstStyle/>
        <a:p>
          <a:endParaRPr lang="ru-RU"/>
        </a:p>
      </dgm:t>
    </dgm:pt>
    <dgm:pt modelId="{F061604D-51A6-4CE2-AE34-6DD547D3A1F0}" type="pres">
      <dgm:prSet presAssocID="{642EB3E6-C0E3-45B3-85B3-99B5BEB046D1}" presName="hierRoot2" presStyleCnt="0">
        <dgm:presLayoutVars>
          <dgm:hierBranch val="l"/>
        </dgm:presLayoutVars>
      </dgm:prSet>
      <dgm:spPr/>
    </dgm:pt>
    <dgm:pt modelId="{75BD0DD0-8B53-4752-9FDD-0C418FDACBA0}" type="pres">
      <dgm:prSet presAssocID="{642EB3E6-C0E3-45B3-85B3-99B5BEB046D1}" presName="rootComposite" presStyleCnt="0"/>
      <dgm:spPr/>
    </dgm:pt>
    <dgm:pt modelId="{0D29A9F4-C674-4BDA-AAA7-4D5690D1F755}" type="pres">
      <dgm:prSet presAssocID="{642EB3E6-C0E3-45B3-85B3-99B5BEB046D1}" presName="rootText" presStyleLbl="node3" presStyleIdx="14" presStyleCnt="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936BC4-DDE4-4D5B-B2C0-559B732419A2}" type="pres">
      <dgm:prSet presAssocID="{642EB3E6-C0E3-45B3-85B3-99B5BEB046D1}" presName="rootConnector" presStyleLbl="node3" presStyleIdx="14" presStyleCnt="16"/>
      <dgm:spPr/>
      <dgm:t>
        <a:bodyPr/>
        <a:lstStyle/>
        <a:p>
          <a:endParaRPr lang="ru-RU"/>
        </a:p>
      </dgm:t>
    </dgm:pt>
    <dgm:pt modelId="{88459CD8-D178-41CB-A7D5-D4D96F551215}" type="pres">
      <dgm:prSet presAssocID="{642EB3E6-C0E3-45B3-85B3-99B5BEB046D1}" presName="hierChild4" presStyleCnt="0"/>
      <dgm:spPr/>
    </dgm:pt>
    <dgm:pt modelId="{CF4CEDAB-7684-42E5-A2AA-00F94BD51E57}" type="pres">
      <dgm:prSet presAssocID="{642EB3E6-C0E3-45B3-85B3-99B5BEB046D1}" presName="hierChild5" presStyleCnt="0"/>
      <dgm:spPr/>
    </dgm:pt>
    <dgm:pt modelId="{F5B93A09-DF43-4B63-8027-D2C8132A573D}" type="pres">
      <dgm:prSet presAssocID="{B94A0554-61CB-44B1-BC59-D7BD361C5CC0}" presName="Name50" presStyleLbl="parChTrans1D3" presStyleIdx="15" presStyleCnt="16"/>
      <dgm:spPr/>
      <dgm:t>
        <a:bodyPr/>
        <a:lstStyle/>
        <a:p>
          <a:endParaRPr lang="ru-RU"/>
        </a:p>
      </dgm:t>
    </dgm:pt>
    <dgm:pt modelId="{D74C90E8-E58E-44EA-A83B-2F8632522054}" type="pres">
      <dgm:prSet presAssocID="{B71CCFB6-0614-4876-B952-00E0F62A4FE5}" presName="hierRoot2" presStyleCnt="0">
        <dgm:presLayoutVars>
          <dgm:hierBranch val="l"/>
        </dgm:presLayoutVars>
      </dgm:prSet>
      <dgm:spPr/>
    </dgm:pt>
    <dgm:pt modelId="{BFB8F3CF-BD5E-4D19-BC9A-E2E6FCA4A39F}" type="pres">
      <dgm:prSet presAssocID="{B71CCFB6-0614-4876-B952-00E0F62A4FE5}" presName="rootComposite" presStyleCnt="0"/>
      <dgm:spPr/>
    </dgm:pt>
    <dgm:pt modelId="{B0BA6E4C-61B0-4A22-92C3-7C719BF1DB5D}" type="pres">
      <dgm:prSet presAssocID="{B71CCFB6-0614-4876-B952-00E0F62A4FE5}" presName="rootText" presStyleLbl="node3" presStyleIdx="15" presStyleCnt="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5A53D6-C3A3-4DFE-8D00-AD3846E09833}" type="pres">
      <dgm:prSet presAssocID="{B71CCFB6-0614-4876-B952-00E0F62A4FE5}" presName="rootConnector" presStyleLbl="node3" presStyleIdx="15" presStyleCnt="16"/>
      <dgm:spPr/>
      <dgm:t>
        <a:bodyPr/>
        <a:lstStyle/>
        <a:p>
          <a:endParaRPr lang="ru-RU"/>
        </a:p>
      </dgm:t>
    </dgm:pt>
    <dgm:pt modelId="{D6DADCFF-78DB-4977-BF3E-55EF7971360B}" type="pres">
      <dgm:prSet presAssocID="{B71CCFB6-0614-4876-B952-00E0F62A4FE5}" presName="hierChild4" presStyleCnt="0"/>
      <dgm:spPr/>
    </dgm:pt>
    <dgm:pt modelId="{EA630A24-364B-450F-BB79-D11CB1E18EC9}" type="pres">
      <dgm:prSet presAssocID="{B71CCFB6-0614-4876-B952-00E0F62A4FE5}" presName="hierChild5" presStyleCnt="0"/>
      <dgm:spPr/>
    </dgm:pt>
    <dgm:pt modelId="{720C5534-9E5D-4529-ADC5-C598396CFB24}" type="pres">
      <dgm:prSet presAssocID="{93D3D898-BF2E-4976-AF4D-7C2E9E12B443}" presName="hierChild5" presStyleCnt="0"/>
      <dgm:spPr/>
    </dgm:pt>
    <dgm:pt modelId="{989031FD-0A79-46E2-9021-98F55ABC3747}" type="pres">
      <dgm:prSet presAssocID="{B9EDCE5B-A7F8-4B95-BAA9-27A762F0137D}" presName="Name35" presStyleLbl="parChTrans1D2" presStyleIdx="3" presStyleCnt="4"/>
      <dgm:spPr/>
      <dgm:t>
        <a:bodyPr/>
        <a:lstStyle/>
        <a:p>
          <a:endParaRPr lang="ru-RU"/>
        </a:p>
      </dgm:t>
    </dgm:pt>
    <dgm:pt modelId="{9612A70C-EA88-4F01-9FD4-AD4F85556A8E}" type="pres">
      <dgm:prSet presAssocID="{61F3CB3B-F740-4E6A-BC5A-A09A76B9B027}" presName="hierRoot2" presStyleCnt="0">
        <dgm:presLayoutVars>
          <dgm:hierBranch/>
        </dgm:presLayoutVars>
      </dgm:prSet>
      <dgm:spPr/>
    </dgm:pt>
    <dgm:pt modelId="{FFEED701-2FCB-43BE-A784-88ED6DCFE98C}" type="pres">
      <dgm:prSet presAssocID="{61F3CB3B-F740-4E6A-BC5A-A09A76B9B027}" presName="rootComposite" presStyleCnt="0"/>
      <dgm:spPr/>
    </dgm:pt>
    <dgm:pt modelId="{75D24B7B-A60D-4E3E-93D3-284279EDB724}" type="pres">
      <dgm:prSet presAssocID="{61F3CB3B-F740-4E6A-BC5A-A09A76B9B027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2EBC61-716F-4F3F-BECB-5C6390A951B7}" type="pres">
      <dgm:prSet presAssocID="{61F3CB3B-F740-4E6A-BC5A-A09A76B9B027}" presName="rootConnector" presStyleLbl="node2" presStyleIdx="3" presStyleCnt="4"/>
      <dgm:spPr/>
      <dgm:t>
        <a:bodyPr/>
        <a:lstStyle/>
        <a:p>
          <a:endParaRPr lang="ru-RU"/>
        </a:p>
      </dgm:t>
    </dgm:pt>
    <dgm:pt modelId="{335987CB-4368-4420-986D-0EE4053DA35D}" type="pres">
      <dgm:prSet presAssocID="{61F3CB3B-F740-4E6A-BC5A-A09A76B9B027}" presName="hierChild4" presStyleCnt="0"/>
      <dgm:spPr/>
    </dgm:pt>
    <dgm:pt modelId="{8DC1626D-2303-4FC8-86E9-E21CA611988F}" type="pres">
      <dgm:prSet presAssocID="{61F3CB3B-F740-4E6A-BC5A-A09A76B9B027}" presName="hierChild5" presStyleCnt="0"/>
      <dgm:spPr/>
    </dgm:pt>
    <dgm:pt modelId="{4F3CD127-379D-4FA5-83DC-81DC9425E2B2}" type="pres">
      <dgm:prSet presAssocID="{FC2F36B6-7A29-40C5-BE2F-5FEB0C57CDC6}" presName="hierChild3" presStyleCnt="0"/>
      <dgm:spPr/>
    </dgm:pt>
  </dgm:ptLst>
  <dgm:cxnLst>
    <dgm:cxn modelId="{89DA1D19-E6CB-40CA-B2A4-5C1A5D17E8F3}" srcId="{A8548ED5-E82C-422F-9460-217D67457D8A}" destId="{0BEA1CA8-ED2B-47BB-A654-46F21EA25574}" srcOrd="2" destOrd="0" parTransId="{7E4C4FAB-4630-49D5-9C35-C724240186EE}" sibTransId="{FFBBAFCB-3BC0-4978-A28B-24CFB1D687A5}"/>
    <dgm:cxn modelId="{F3F27E38-2121-4FEF-A0E4-7C3A5DD69718}" type="presOf" srcId="{516B4C6B-2015-44B9-BDC4-8F127250900F}" destId="{EC70D87D-B031-4B1C-944E-9A78E1BC4496}" srcOrd="1" destOrd="0" presId="urn:microsoft.com/office/officeart/2005/8/layout/orgChart1"/>
    <dgm:cxn modelId="{D908B0AB-031E-4CDF-A3F3-7086167831C0}" type="presOf" srcId="{93D3D898-BF2E-4976-AF4D-7C2E9E12B443}" destId="{42356752-CE2B-481D-A658-847F90ACA430}" srcOrd="1" destOrd="0" presId="urn:microsoft.com/office/officeart/2005/8/layout/orgChart1"/>
    <dgm:cxn modelId="{A3FE35E7-65C5-46EB-BA46-16AA37FBCFDC}" srcId="{A8548ED5-E82C-422F-9460-217D67457D8A}" destId="{10F934A0-1B0C-4C98-BF25-1761CA84E24B}" srcOrd="3" destOrd="0" parTransId="{551C8EEF-3FB9-4107-B42A-601560B09AE4}" sibTransId="{0E4A945E-771F-43D0-AE5D-F8A46BD0385F}"/>
    <dgm:cxn modelId="{9B476995-93A0-49F6-8181-D288BEB47C8E}" srcId="{E24AD3DA-DB48-4D1C-B522-5AB83F0C8C9B}" destId="{5B546AF4-B5E8-496E-AA3C-E5E0FDA6C31C}" srcOrd="0" destOrd="0" parTransId="{B2C3DA27-5BDE-44F4-AD57-84FA691CC701}" sibTransId="{A93BFC7A-B482-4188-B547-AD6CC35EED73}"/>
    <dgm:cxn modelId="{9D1F5AD8-47C2-4C60-8FC2-777DFDCCDE77}" srcId="{E24AD3DA-DB48-4D1C-B522-5AB83F0C8C9B}" destId="{516B4C6B-2015-44B9-BDC4-8F127250900F}" srcOrd="1" destOrd="0" parTransId="{9801AAD3-6638-4668-88B8-6F456335E6AC}" sibTransId="{79D25129-1AAF-498D-BC43-94FCD5A91A3B}"/>
    <dgm:cxn modelId="{96E8467D-AD28-47BB-8B19-8CDE5FD2E725}" srcId="{FC2F36B6-7A29-40C5-BE2F-5FEB0C57CDC6}" destId="{93D3D898-BF2E-4976-AF4D-7C2E9E12B443}" srcOrd="2" destOrd="0" parTransId="{54FD6519-EB46-458F-91FA-99CB8F65CD7B}" sibTransId="{45DF1301-0CC9-4719-81B0-72D0BD4EE476}"/>
    <dgm:cxn modelId="{1C874D26-3184-4965-BA1D-A3BB80BD0690}" srcId="{E24AD3DA-DB48-4D1C-B522-5AB83F0C8C9B}" destId="{934DF70F-26A6-4F63-A942-BFF6060B9C39}" srcOrd="3" destOrd="0" parTransId="{AA6C2CA0-9282-42F1-A97C-5D0BA3C4138B}" sibTransId="{73BB06A1-BE39-47DF-AA5E-B13BFA536590}"/>
    <dgm:cxn modelId="{C552F84C-5674-46F3-9A16-DE9C4E08B12D}" type="presOf" srcId="{371626DB-68E5-448F-B96E-E858006E13C3}" destId="{72FD9637-AC39-4474-97FD-72D9DE7C666A}" srcOrd="0" destOrd="0" presId="urn:microsoft.com/office/officeart/2005/8/layout/orgChart1"/>
    <dgm:cxn modelId="{1DC54F2A-9946-409B-A4E3-16D47A68514C}" srcId="{E24AD3DA-DB48-4D1C-B522-5AB83F0C8C9B}" destId="{5D8DEC88-D75B-48D7-9B9E-ACB07FCC19BC}" srcOrd="2" destOrd="0" parTransId="{BFEE100A-9CD1-4362-95F6-F2FACE40767C}" sibTransId="{6658F602-A36C-4E8D-857F-004BCDA1C76C}"/>
    <dgm:cxn modelId="{C442DDE5-C119-46DD-8D55-E39D58F8A321}" type="presOf" srcId="{B71CCFB6-0614-4876-B952-00E0F62A4FE5}" destId="{095A53D6-C3A3-4DFE-8D00-AD3846E09833}" srcOrd="1" destOrd="0" presId="urn:microsoft.com/office/officeart/2005/8/layout/orgChart1"/>
    <dgm:cxn modelId="{34F9A078-8BD0-419E-8310-837AD4F8AE0B}" srcId="{A8548ED5-E82C-422F-9460-217D67457D8A}" destId="{31C0A9B2-5866-49FD-90CB-BA4EA14A492D}" srcOrd="5" destOrd="0" parTransId="{980B415B-CE79-49F1-A199-CDFFC650949E}" sibTransId="{3256C787-5431-49F9-9A4F-E081B674FC9A}"/>
    <dgm:cxn modelId="{86F0A812-B847-4B12-AE4D-BB5CC93792B5}" type="presOf" srcId="{642EB3E6-C0E3-45B3-85B3-99B5BEB046D1}" destId="{AA936BC4-DDE4-4D5B-B2C0-559B732419A2}" srcOrd="1" destOrd="0" presId="urn:microsoft.com/office/officeart/2005/8/layout/orgChart1"/>
    <dgm:cxn modelId="{1BFA2553-07CB-4B88-906C-53E19AE4DF4E}" srcId="{FC2F36B6-7A29-40C5-BE2F-5FEB0C57CDC6}" destId="{61F3CB3B-F740-4E6A-BC5A-A09A76B9B027}" srcOrd="3" destOrd="0" parTransId="{B9EDCE5B-A7F8-4B95-BAA9-27A762F0137D}" sibTransId="{FFE1AE0C-DF04-4395-9B3D-F02DA5EA526A}"/>
    <dgm:cxn modelId="{4FE5C6AD-256F-4E50-9930-F291FCC8C229}" type="presOf" srcId="{A8548ED5-E82C-422F-9460-217D67457D8A}" destId="{BAE98363-70F7-4031-B766-1DCA1EB7D2C5}" srcOrd="1" destOrd="0" presId="urn:microsoft.com/office/officeart/2005/8/layout/orgChart1"/>
    <dgm:cxn modelId="{F0256646-EAEF-4CB6-9D1B-C0EED003C40C}" type="presOf" srcId="{646F7EB4-E1E9-4320-B420-5535E56E1075}" destId="{E456C6AD-B51D-4F2A-874E-C0BB567C9D7B}" srcOrd="0" destOrd="0" presId="urn:microsoft.com/office/officeart/2005/8/layout/orgChart1"/>
    <dgm:cxn modelId="{5FF2A76E-B625-4A6F-8F0E-3F9FE174ABE2}" type="presOf" srcId="{31C0A9B2-5866-49FD-90CB-BA4EA14A492D}" destId="{4148498E-E6E2-4438-BB0E-85EF9FECAA68}" srcOrd="0" destOrd="0" presId="urn:microsoft.com/office/officeart/2005/8/layout/orgChart1"/>
    <dgm:cxn modelId="{BE023173-3E20-4421-BE1E-7FD75DB66B9A}" type="presOf" srcId="{934DF70F-26A6-4F63-A942-BFF6060B9C39}" destId="{9526CA64-FBFC-4020-B511-1697586FC471}" srcOrd="0" destOrd="0" presId="urn:microsoft.com/office/officeart/2005/8/layout/orgChart1"/>
    <dgm:cxn modelId="{43DC8CC3-635D-4AEF-9C82-5AE064B25D1B}" srcId="{5B0169FE-4211-4891-9B96-A0CE5F6103CA}" destId="{FC2F36B6-7A29-40C5-BE2F-5FEB0C57CDC6}" srcOrd="0" destOrd="0" parTransId="{78A01BDD-E903-4F0F-9B96-35AD3A188761}" sibTransId="{4A72F4B7-6B51-44F7-8562-14EED044037D}"/>
    <dgm:cxn modelId="{27B080B6-AE46-4E0C-8B1C-543E8E005779}" type="presOf" srcId="{8E704674-CFED-4D1F-B81B-948A06AF41C6}" destId="{D3513C44-FA4E-44D7-8DDE-DA5E573E2D97}" srcOrd="1" destOrd="0" presId="urn:microsoft.com/office/officeart/2005/8/layout/orgChart1"/>
    <dgm:cxn modelId="{1FEB0196-5960-4254-A50D-A91748CD2C14}" type="presOf" srcId="{BCDFA979-BB1C-4403-A683-BBC01ABC31D5}" destId="{BE2D2385-E8F8-4A4A-8D7A-6F31E30667E1}" srcOrd="0" destOrd="0" presId="urn:microsoft.com/office/officeart/2005/8/layout/orgChart1"/>
    <dgm:cxn modelId="{3B0DD1C8-7B3B-4818-80DA-EF62924A812F}" type="presOf" srcId="{D9C125DB-FB9A-4983-B0BE-C09DE0964A73}" destId="{0152C99F-4C78-47BA-99DC-DE49BD37C19C}" srcOrd="0" destOrd="0" presId="urn:microsoft.com/office/officeart/2005/8/layout/orgChart1"/>
    <dgm:cxn modelId="{88559056-E06B-4BCD-AF90-9C99A6297E6D}" srcId="{93D3D898-BF2E-4976-AF4D-7C2E9E12B443}" destId="{3ED86CC0-5A94-4145-A252-322BC2C41DA5}" srcOrd="0" destOrd="0" parTransId="{7806E9E7-A6DF-493B-B828-2B6F67887686}" sibTransId="{7EEEBCB5-53D5-46A2-BA4D-3AC08C6F89B6}"/>
    <dgm:cxn modelId="{5C302B59-58E0-4A5C-B938-73FABB15AA88}" type="presOf" srcId="{31C0A9B2-5866-49FD-90CB-BA4EA14A492D}" destId="{88D23624-2495-4BC9-B5F4-09992A97B8AA}" srcOrd="1" destOrd="0" presId="urn:microsoft.com/office/officeart/2005/8/layout/orgChart1"/>
    <dgm:cxn modelId="{8DDFF357-CA10-49F7-8A21-95BF05E6C37D}" type="presOf" srcId="{FC2F36B6-7A29-40C5-BE2F-5FEB0C57CDC6}" destId="{900EE630-9D9A-4A8E-8D36-9E1963A87854}" srcOrd="1" destOrd="0" presId="urn:microsoft.com/office/officeart/2005/8/layout/orgChart1"/>
    <dgm:cxn modelId="{C20C18BE-18A0-48BC-909B-0608E73F2D01}" srcId="{A8548ED5-E82C-422F-9460-217D67457D8A}" destId="{2A7B9EA9-2063-488A-B675-D3F16D69A23B}" srcOrd="1" destOrd="0" parTransId="{226AF46B-EB0E-4C1D-9F6A-4498D0F61750}" sibTransId="{6559E558-BEF5-4875-88FF-B61D3C1E2941}"/>
    <dgm:cxn modelId="{0B9C5AF2-E0AE-486C-A35D-1A1C6D10C457}" type="presOf" srcId="{E24AD3DA-DB48-4D1C-B522-5AB83F0C8C9B}" destId="{0F53604F-F1D7-473B-8115-64C3B80F9B9B}" srcOrd="1" destOrd="0" presId="urn:microsoft.com/office/officeart/2005/8/layout/orgChart1"/>
    <dgm:cxn modelId="{C40B6A9A-F7AB-4C86-805B-5EA4C440778B}" type="presOf" srcId="{54FD6519-EB46-458F-91FA-99CB8F65CD7B}" destId="{284DBC97-8473-4941-880E-BEDAA56F2228}" srcOrd="0" destOrd="0" presId="urn:microsoft.com/office/officeart/2005/8/layout/orgChart1"/>
    <dgm:cxn modelId="{3ADB2BE5-6FFA-40B6-B04F-1CA2E4BB7619}" type="presOf" srcId="{DDC8B589-2F44-49BF-8CCC-BBA0EAADB87A}" destId="{B412DD85-5787-41F6-BB2E-FC5B030479F7}" srcOrd="0" destOrd="0" presId="urn:microsoft.com/office/officeart/2005/8/layout/orgChart1"/>
    <dgm:cxn modelId="{CE1B78C2-5D09-42F8-9390-E5665D180D55}" type="presOf" srcId="{516B4C6B-2015-44B9-BDC4-8F127250900F}" destId="{94E70D02-8077-473B-867D-E1CC57252314}" srcOrd="0" destOrd="0" presId="urn:microsoft.com/office/officeart/2005/8/layout/orgChart1"/>
    <dgm:cxn modelId="{0083CF26-0515-492C-A959-DF1593AEEB00}" srcId="{E24AD3DA-DB48-4D1C-B522-5AB83F0C8C9B}" destId="{FAE405E7-66F5-4A98-93B8-FF0096897B7D}" srcOrd="5" destOrd="0" parTransId="{2C5B2D2C-11A2-4DCD-A642-EA0F95F03C75}" sibTransId="{AB295577-0DB5-4307-B1B3-713F3AEA7ACA}"/>
    <dgm:cxn modelId="{810B7BD7-A328-4B05-AAD5-C8E11D06ED1F}" type="presOf" srcId="{7E4C4FAB-4630-49D5-9C35-C724240186EE}" destId="{C3460765-7A8B-4DDE-952A-8B76592DE883}" srcOrd="0" destOrd="0" presId="urn:microsoft.com/office/officeart/2005/8/layout/orgChart1"/>
    <dgm:cxn modelId="{B67C2A37-E9E2-44DB-B1A2-FA5EA9C27B0D}" srcId="{FC2F36B6-7A29-40C5-BE2F-5FEB0C57CDC6}" destId="{E24AD3DA-DB48-4D1C-B522-5AB83F0C8C9B}" srcOrd="1" destOrd="0" parTransId="{9F0CF522-DC02-409A-A396-7592E54C12F6}" sibTransId="{325725E7-482D-4171-9921-AE4C2BF8A668}"/>
    <dgm:cxn modelId="{CCB9F858-A3A5-4E27-968E-977B6045D9C4}" srcId="{FC2F36B6-7A29-40C5-BE2F-5FEB0C57CDC6}" destId="{A8548ED5-E82C-422F-9460-217D67457D8A}" srcOrd="0" destOrd="0" parTransId="{371626DB-68E5-448F-B96E-E858006E13C3}" sibTransId="{C893350E-9E31-461B-8A24-454DE4CC71ED}"/>
    <dgm:cxn modelId="{978E302D-7269-4CA7-895D-5AEFD22FFEA5}" srcId="{A8548ED5-E82C-422F-9460-217D67457D8A}" destId="{58B4A5AC-2231-4227-B6B1-07AF707726A6}" srcOrd="6" destOrd="0" parTransId="{9BEEA43C-41E7-4F85-93D8-AA3B865FDDF3}" sibTransId="{6580572C-4573-4D8D-82BC-EAF6C753913C}"/>
    <dgm:cxn modelId="{5EF80523-8B0E-43F4-B56C-65CBF55BB3A1}" type="presOf" srcId="{10F934A0-1B0C-4C98-BF25-1761CA84E24B}" destId="{B021066B-36D7-4CD7-A44E-03549CDE8C82}" srcOrd="1" destOrd="0" presId="urn:microsoft.com/office/officeart/2005/8/layout/orgChart1"/>
    <dgm:cxn modelId="{E280A1E0-98F6-48F6-AB77-C0D64CFDAB99}" type="presOf" srcId="{FC2F36B6-7A29-40C5-BE2F-5FEB0C57CDC6}" destId="{E12F9E84-BE20-491E-B5C2-3314047A64E9}" srcOrd="0" destOrd="0" presId="urn:microsoft.com/office/officeart/2005/8/layout/orgChart1"/>
    <dgm:cxn modelId="{C83EE83D-6056-44E5-B5FA-CEB65A5368CC}" type="presOf" srcId="{980B415B-CE79-49F1-A199-CDFFC650949E}" destId="{C89B0AAB-1A5F-495C-B408-C27509227587}" srcOrd="0" destOrd="0" presId="urn:microsoft.com/office/officeart/2005/8/layout/orgChart1"/>
    <dgm:cxn modelId="{CF24D4B9-7BD6-4A2F-AC61-A23D0D48F2F7}" type="presOf" srcId="{934DF70F-26A6-4F63-A942-BFF6060B9C39}" destId="{8B73C6FA-2744-4323-B2E3-02D299429A6B}" srcOrd="1" destOrd="0" presId="urn:microsoft.com/office/officeart/2005/8/layout/orgChart1"/>
    <dgm:cxn modelId="{FB879423-4D51-4794-AFEA-9BA4B24383B2}" type="presOf" srcId="{0BEA1CA8-ED2B-47BB-A654-46F21EA25574}" destId="{A990A535-6C18-403F-BCD7-8B8E52417A3D}" srcOrd="0" destOrd="0" presId="urn:microsoft.com/office/officeart/2005/8/layout/orgChart1"/>
    <dgm:cxn modelId="{B153A8B6-FCF9-44E4-A04A-FADA9FEAD5A2}" type="presOf" srcId="{2A7B9EA9-2063-488A-B675-D3F16D69A23B}" destId="{1A571995-01E0-43B3-865D-0F74A0A04F5B}" srcOrd="1" destOrd="0" presId="urn:microsoft.com/office/officeart/2005/8/layout/orgChart1"/>
    <dgm:cxn modelId="{E3BFEB8A-F7E5-456E-8269-DC727ED1C770}" type="presOf" srcId="{4B497D76-C097-43EE-BCC5-E5F557E87C46}" destId="{AF641399-75BD-4E6A-8FBB-810084F342A6}" srcOrd="0" destOrd="0" presId="urn:microsoft.com/office/officeart/2005/8/layout/orgChart1"/>
    <dgm:cxn modelId="{1EE1D140-97CE-4A91-ABB7-642D07D96883}" type="presOf" srcId="{61F3CB3B-F740-4E6A-BC5A-A09A76B9B027}" destId="{75D24B7B-A60D-4E3E-93D3-284279EDB724}" srcOrd="0" destOrd="0" presId="urn:microsoft.com/office/officeart/2005/8/layout/orgChart1"/>
    <dgm:cxn modelId="{9A63E162-B963-4BE1-B2E6-734663CF29D9}" type="presOf" srcId="{9F0CF522-DC02-409A-A396-7592E54C12F6}" destId="{B6448DD1-43F2-43B1-B813-6F0C87D66270}" srcOrd="0" destOrd="0" presId="urn:microsoft.com/office/officeart/2005/8/layout/orgChart1"/>
    <dgm:cxn modelId="{DFDAF986-96DC-4769-B1E1-CF7F2D74FFED}" type="presOf" srcId="{642EB3E6-C0E3-45B3-85B3-99B5BEB046D1}" destId="{0D29A9F4-C674-4BDA-AAA7-4D5690D1F755}" srcOrd="0" destOrd="0" presId="urn:microsoft.com/office/officeart/2005/8/layout/orgChart1"/>
    <dgm:cxn modelId="{E8AAB76A-9454-43C3-9710-B950F52E3512}" type="presOf" srcId="{AA6C2CA0-9282-42F1-A97C-5D0BA3C4138B}" destId="{D62BE886-8504-4049-ACF4-98E4113F1904}" srcOrd="0" destOrd="0" presId="urn:microsoft.com/office/officeart/2005/8/layout/orgChart1"/>
    <dgm:cxn modelId="{7CDA3800-EF8A-41D5-B75C-26B045251241}" type="presOf" srcId="{9BEEA43C-41E7-4F85-93D8-AA3B865FDDF3}" destId="{3DF8ADC0-E759-4858-9AB8-22D88069318D}" srcOrd="0" destOrd="0" presId="urn:microsoft.com/office/officeart/2005/8/layout/orgChart1"/>
    <dgm:cxn modelId="{EEE54931-AB13-4FDD-BC7E-58D78571D2BB}" type="presOf" srcId="{0BEA1CA8-ED2B-47BB-A654-46F21EA25574}" destId="{1E89BBC7-40CB-4B2F-AEE6-E484F71EB433}" srcOrd="1" destOrd="0" presId="urn:microsoft.com/office/officeart/2005/8/layout/orgChart1"/>
    <dgm:cxn modelId="{CB4675FE-2872-4D26-A003-1545C7FAF4ED}" type="presOf" srcId="{10F934A0-1B0C-4C98-BF25-1761CA84E24B}" destId="{3168D9AF-97B3-4E78-A6C4-D25B55E5F332}" srcOrd="0" destOrd="0" presId="urn:microsoft.com/office/officeart/2005/8/layout/orgChart1"/>
    <dgm:cxn modelId="{6D84F1CC-EE1B-4990-BB49-A7F9F845A826}" type="presOf" srcId="{B94A0554-61CB-44B1-BC59-D7BD361C5CC0}" destId="{F5B93A09-DF43-4B63-8027-D2C8132A573D}" srcOrd="0" destOrd="0" presId="urn:microsoft.com/office/officeart/2005/8/layout/orgChart1"/>
    <dgm:cxn modelId="{C8CBAD66-35A4-483B-9AEF-B03BBD4505C5}" srcId="{A8548ED5-E82C-422F-9460-217D67457D8A}" destId="{8E704674-CFED-4D1F-B81B-948A06AF41C6}" srcOrd="0" destOrd="0" parTransId="{D9C125DB-FB9A-4983-B0BE-C09DE0964A73}" sibTransId="{AACC61F6-3872-4A29-9A51-87A3DEC95420}"/>
    <dgm:cxn modelId="{4EDFEB61-FCE7-4062-A945-70D2E4C81565}" type="presOf" srcId="{5B546AF4-B5E8-496E-AA3C-E5E0FDA6C31C}" destId="{23AEF411-8687-493F-82F0-BD81F46A4F27}" srcOrd="1" destOrd="0" presId="urn:microsoft.com/office/officeart/2005/8/layout/orgChart1"/>
    <dgm:cxn modelId="{DD07F5CF-DD92-4857-BD70-42F31047C414}" type="presOf" srcId="{B71CCFB6-0614-4876-B952-00E0F62A4FE5}" destId="{B0BA6E4C-61B0-4A22-92C3-7C719BF1DB5D}" srcOrd="0" destOrd="0" presId="urn:microsoft.com/office/officeart/2005/8/layout/orgChart1"/>
    <dgm:cxn modelId="{2B13DCEA-0E93-49D8-8702-2A9F6CFCC068}" type="presOf" srcId="{2A7B9EA9-2063-488A-B675-D3F16D69A23B}" destId="{00938008-C830-4CE6-BD3A-F18A66F9508D}" srcOrd="0" destOrd="0" presId="urn:microsoft.com/office/officeart/2005/8/layout/orgChart1"/>
    <dgm:cxn modelId="{62BA99FC-ECBB-45CB-BDC6-AE1CE44155C7}" type="presOf" srcId="{B9EDCE5B-A7F8-4B95-BAA9-27A762F0137D}" destId="{989031FD-0A79-46E2-9021-98F55ABC3747}" srcOrd="0" destOrd="0" presId="urn:microsoft.com/office/officeart/2005/8/layout/orgChart1"/>
    <dgm:cxn modelId="{0F46721D-A3AC-46C6-84FA-7FCFBC22BC17}" type="presOf" srcId="{923AE2E4-E596-4DC5-B0E6-D50AD9D3102E}" destId="{4BFFCC35-2C0C-4F8F-BE5D-6945C52B41BF}" srcOrd="0" destOrd="0" presId="urn:microsoft.com/office/officeart/2005/8/layout/orgChart1"/>
    <dgm:cxn modelId="{8066D0E0-5CEC-4F4E-9152-DBEF18492A03}" type="presOf" srcId="{8E704674-CFED-4D1F-B81B-948A06AF41C6}" destId="{B3043556-7238-48C3-A7FC-1EDDBFDDDCAB}" srcOrd="0" destOrd="0" presId="urn:microsoft.com/office/officeart/2005/8/layout/orgChart1"/>
    <dgm:cxn modelId="{6BB3C89A-50E1-403C-8605-F325B546C34F}" srcId="{93D3D898-BF2E-4976-AF4D-7C2E9E12B443}" destId="{B71CCFB6-0614-4876-B952-00E0F62A4FE5}" srcOrd="2" destOrd="0" parTransId="{B94A0554-61CB-44B1-BC59-D7BD361C5CC0}" sibTransId="{024C65CA-18C0-407F-BAD2-56B244ED2B49}"/>
    <dgm:cxn modelId="{E5F874E7-F09F-4E75-A253-113D6D42D79C}" type="presOf" srcId="{FAE405E7-66F5-4A98-93B8-FF0096897B7D}" destId="{530D058C-B488-45A4-ABF5-AB80E5D06342}" srcOrd="1" destOrd="0" presId="urn:microsoft.com/office/officeart/2005/8/layout/orgChart1"/>
    <dgm:cxn modelId="{C9D2B940-5FE9-461B-AAF1-70493A3F48B9}" type="presOf" srcId="{BFEE100A-9CD1-4362-95F6-F2FACE40767C}" destId="{A9CDD3F0-7492-4AF3-A09E-46215A7028FE}" srcOrd="0" destOrd="0" presId="urn:microsoft.com/office/officeart/2005/8/layout/orgChart1"/>
    <dgm:cxn modelId="{70395E22-536E-46C8-83BF-CF9004B21A67}" type="presOf" srcId="{9801AAD3-6638-4668-88B8-6F456335E6AC}" destId="{E8869B31-901F-4BD6-B84A-370E6394FD42}" srcOrd="0" destOrd="0" presId="urn:microsoft.com/office/officeart/2005/8/layout/orgChart1"/>
    <dgm:cxn modelId="{EA86C283-FC6B-4642-B379-9500A5566802}" type="presOf" srcId="{5D8DEC88-D75B-48D7-9B9E-ACB07FCC19BC}" destId="{3D4536BD-9CAC-47B4-966F-E95CB9FED68B}" srcOrd="1" destOrd="0" presId="urn:microsoft.com/office/officeart/2005/8/layout/orgChart1"/>
    <dgm:cxn modelId="{9CD0EEFD-9CB6-4EDA-B78B-981237AFD57D}" type="presOf" srcId="{61F3CB3B-F740-4E6A-BC5A-A09A76B9B027}" destId="{6C2EBC61-716F-4F3F-BECB-5C6390A951B7}" srcOrd="1" destOrd="0" presId="urn:microsoft.com/office/officeart/2005/8/layout/orgChart1"/>
    <dgm:cxn modelId="{0FF6C4BE-D26B-4F2E-AFEC-35AAD231333D}" type="presOf" srcId="{2C5B2D2C-11A2-4DCD-A642-EA0F95F03C75}" destId="{B160EC62-DD8D-4D2A-A1EA-FDB7257F2BDB}" srcOrd="0" destOrd="0" presId="urn:microsoft.com/office/officeart/2005/8/layout/orgChart1"/>
    <dgm:cxn modelId="{9EBD5EB8-6855-4AAE-9AA3-43823988AC26}" type="presOf" srcId="{B2C3DA27-5BDE-44F4-AD57-84FA691CC701}" destId="{FDB820B9-FFF5-4AF5-B52E-16A9B1500DC1}" srcOrd="0" destOrd="0" presId="urn:microsoft.com/office/officeart/2005/8/layout/orgChart1"/>
    <dgm:cxn modelId="{9F99FD72-A875-4C5E-9620-C87D8FE09A25}" type="presOf" srcId="{4B497D76-C097-43EE-BCC5-E5F557E87C46}" destId="{AC871738-DE5F-4C45-B3F5-6F269DABB937}" srcOrd="1" destOrd="0" presId="urn:microsoft.com/office/officeart/2005/8/layout/orgChart1"/>
    <dgm:cxn modelId="{ACC05484-E649-42AE-BBBA-7DCA1635CB0A}" type="presOf" srcId="{3ED86CC0-5A94-4145-A252-322BC2C41DA5}" destId="{5E46DA2B-290E-477E-A910-8F347535DA03}" srcOrd="1" destOrd="0" presId="urn:microsoft.com/office/officeart/2005/8/layout/orgChart1"/>
    <dgm:cxn modelId="{B88CDAB1-3F8E-44AA-B05C-D3F7A62DAA0C}" type="presOf" srcId="{58B4A5AC-2231-4227-B6B1-07AF707726A6}" destId="{90AF569E-134D-4EC4-96BA-BC9BE9BFA091}" srcOrd="0" destOrd="0" presId="urn:microsoft.com/office/officeart/2005/8/layout/orgChart1"/>
    <dgm:cxn modelId="{D59916A5-E339-4E59-88C6-DC7B70404536}" type="presOf" srcId="{226AF46B-EB0E-4C1D-9F6A-4498D0F61750}" destId="{336EDAE4-18C1-46CB-B6FC-B9B783CA452E}" srcOrd="0" destOrd="0" presId="urn:microsoft.com/office/officeart/2005/8/layout/orgChart1"/>
    <dgm:cxn modelId="{F650B6B4-6D2A-4A36-B2B0-41BEC0CB6D9E}" type="presOf" srcId="{5B0169FE-4211-4891-9B96-A0CE5F6103CA}" destId="{B074577A-D66E-4283-832F-A8AA01DA9CCF}" srcOrd="0" destOrd="0" presId="urn:microsoft.com/office/officeart/2005/8/layout/orgChart1"/>
    <dgm:cxn modelId="{B9D2B2D9-CC68-4F98-B8FA-B8832118790C}" type="presOf" srcId="{58B4A5AC-2231-4227-B6B1-07AF707726A6}" destId="{BA55A126-BD6F-4598-8A85-A4CC24DCCE79}" srcOrd="1" destOrd="0" presId="urn:microsoft.com/office/officeart/2005/8/layout/orgChart1"/>
    <dgm:cxn modelId="{4666C056-DBB1-4D03-A6ED-00F2CD595F91}" type="presOf" srcId="{7806E9E7-A6DF-493B-B828-2B6F67887686}" destId="{11B9D276-3B0D-4D56-865D-9037DFCD0B77}" srcOrd="0" destOrd="0" presId="urn:microsoft.com/office/officeart/2005/8/layout/orgChart1"/>
    <dgm:cxn modelId="{6262F002-B6FD-4CAE-A382-8662D0611E0E}" type="presOf" srcId="{FAE405E7-66F5-4A98-93B8-FF0096897B7D}" destId="{673AC2B7-285F-476B-B765-A855C73C1880}" srcOrd="0" destOrd="0" presId="urn:microsoft.com/office/officeart/2005/8/layout/orgChart1"/>
    <dgm:cxn modelId="{E0AF2DBC-5DC2-43F8-B0C7-E13DEC46B83A}" srcId="{93D3D898-BF2E-4976-AF4D-7C2E9E12B443}" destId="{642EB3E6-C0E3-45B3-85B3-99B5BEB046D1}" srcOrd="1" destOrd="0" parTransId="{923AE2E4-E596-4DC5-B0E6-D50AD9D3102E}" sibTransId="{08E9AFBA-E3D2-4DCC-A053-D3E24B9BBB53}"/>
    <dgm:cxn modelId="{9B00FD87-64FB-44D3-89C5-E0D9081D1D8C}" type="presOf" srcId="{551C8EEF-3FB9-4107-B42A-601560B09AE4}" destId="{EAEA3C26-20A6-4924-A8C2-BEB1E994C299}" srcOrd="0" destOrd="0" presId="urn:microsoft.com/office/officeart/2005/8/layout/orgChart1"/>
    <dgm:cxn modelId="{50BB0881-839B-4DDA-A5F1-EE4B44C037DE}" type="presOf" srcId="{3ED86CC0-5A94-4145-A252-322BC2C41DA5}" destId="{5582C36B-3261-4954-8174-382F69E48F92}" srcOrd="0" destOrd="0" presId="urn:microsoft.com/office/officeart/2005/8/layout/orgChart1"/>
    <dgm:cxn modelId="{DF8B74FA-D76D-498E-9E84-3D44C9F60D71}" srcId="{A8548ED5-E82C-422F-9460-217D67457D8A}" destId="{646F7EB4-E1E9-4320-B420-5535E56E1075}" srcOrd="4" destOrd="0" parTransId="{BCDFA979-BB1C-4403-A683-BBC01ABC31D5}" sibTransId="{D5310476-097E-4415-A856-9B8D91544B8E}"/>
    <dgm:cxn modelId="{4A116DF0-FA6E-44ED-933C-4902C8290584}" type="presOf" srcId="{5D8DEC88-D75B-48D7-9B9E-ACB07FCC19BC}" destId="{AC7E35E2-39BA-446F-86D6-42B681084A4E}" srcOrd="0" destOrd="0" presId="urn:microsoft.com/office/officeart/2005/8/layout/orgChart1"/>
    <dgm:cxn modelId="{F27C18A8-C7CD-4B08-9DFD-4D69265B7FA3}" srcId="{E24AD3DA-DB48-4D1C-B522-5AB83F0C8C9B}" destId="{4B497D76-C097-43EE-BCC5-E5F557E87C46}" srcOrd="4" destOrd="0" parTransId="{DDC8B589-2F44-49BF-8CCC-BBA0EAADB87A}" sibTransId="{F2CA7E4E-71C9-4F7F-A390-B8CF2BE875EB}"/>
    <dgm:cxn modelId="{1F5428DE-A99F-4308-9577-DE5FC517D594}" type="presOf" srcId="{A8548ED5-E82C-422F-9460-217D67457D8A}" destId="{734ED468-7F3E-4CBB-ADBD-5F61B35446FE}" srcOrd="0" destOrd="0" presId="urn:microsoft.com/office/officeart/2005/8/layout/orgChart1"/>
    <dgm:cxn modelId="{2D5FFC62-485E-4616-AEAB-8C611D4098D5}" type="presOf" srcId="{E24AD3DA-DB48-4D1C-B522-5AB83F0C8C9B}" destId="{FAECF7BA-8E99-4F39-9723-111C69643C48}" srcOrd="0" destOrd="0" presId="urn:microsoft.com/office/officeart/2005/8/layout/orgChart1"/>
    <dgm:cxn modelId="{B34C4AA4-7EE3-4B2C-9F8D-321BDEB79210}" type="presOf" srcId="{93D3D898-BF2E-4976-AF4D-7C2E9E12B443}" destId="{D5AFEA28-8B7E-4603-B3E2-91E1883AA98D}" srcOrd="0" destOrd="0" presId="urn:microsoft.com/office/officeart/2005/8/layout/orgChart1"/>
    <dgm:cxn modelId="{F52B057C-EC13-42AD-9743-6B352A84DEE2}" type="presOf" srcId="{646F7EB4-E1E9-4320-B420-5535E56E1075}" destId="{A0CD8AF3-A7C5-4FAF-8B98-E08C5B702712}" srcOrd="1" destOrd="0" presId="urn:microsoft.com/office/officeart/2005/8/layout/orgChart1"/>
    <dgm:cxn modelId="{C79423C3-C732-406D-B5F5-027B27CF2384}" type="presOf" srcId="{5B546AF4-B5E8-496E-AA3C-E5E0FDA6C31C}" destId="{5B44E09A-3F21-4384-AFD0-B9CA2A3567F2}" srcOrd="0" destOrd="0" presId="urn:microsoft.com/office/officeart/2005/8/layout/orgChart1"/>
    <dgm:cxn modelId="{4CEDBB4F-FFD1-4B58-988D-49526B2C0226}" type="presParOf" srcId="{B074577A-D66E-4283-832F-A8AA01DA9CCF}" destId="{8877A889-E3D4-45A7-9CB3-A7CCAFFF8A99}" srcOrd="0" destOrd="0" presId="urn:microsoft.com/office/officeart/2005/8/layout/orgChart1"/>
    <dgm:cxn modelId="{6C398E27-4596-4837-BB87-AC961C749503}" type="presParOf" srcId="{8877A889-E3D4-45A7-9CB3-A7CCAFFF8A99}" destId="{C7AA9A17-8A63-4B36-A961-FEF7EA69B585}" srcOrd="0" destOrd="0" presId="urn:microsoft.com/office/officeart/2005/8/layout/orgChart1"/>
    <dgm:cxn modelId="{E64A38CF-B08A-464F-9466-44FD24F89107}" type="presParOf" srcId="{C7AA9A17-8A63-4B36-A961-FEF7EA69B585}" destId="{E12F9E84-BE20-491E-B5C2-3314047A64E9}" srcOrd="0" destOrd="0" presId="urn:microsoft.com/office/officeart/2005/8/layout/orgChart1"/>
    <dgm:cxn modelId="{C04B4910-3A11-417A-AFEA-AD7D7405C658}" type="presParOf" srcId="{C7AA9A17-8A63-4B36-A961-FEF7EA69B585}" destId="{900EE630-9D9A-4A8E-8D36-9E1963A87854}" srcOrd="1" destOrd="0" presId="urn:microsoft.com/office/officeart/2005/8/layout/orgChart1"/>
    <dgm:cxn modelId="{D6AD15B6-0706-465C-98C5-9333F90DD823}" type="presParOf" srcId="{8877A889-E3D4-45A7-9CB3-A7CCAFFF8A99}" destId="{A6B7CB2C-C93F-436F-9510-5A51FC77CF56}" srcOrd="1" destOrd="0" presId="urn:microsoft.com/office/officeart/2005/8/layout/orgChart1"/>
    <dgm:cxn modelId="{9A4D6EF3-2BB4-488C-8FC7-9D025BAF40CD}" type="presParOf" srcId="{A6B7CB2C-C93F-436F-9510-5A51FC77CF56}" destId="{72FD9637-AC39-4474-97FD-72D9DE7C666A}" srcOrd="0" destOrd="0" presId="urn:microsoft.com/office/officeart/2005/8/layout/orgChart1"/>
    <dgm:cxn modelId="{D90CFABE-3281-4F41-8C41-6359AE4FCB7A}" type="presParOf" srcId="{A6B7CB2C-C93F-436F-9510-5A51FC77CF56}" destId="{F6438249-BFA5-4DCC-A227-14F987312D6F}" srcOrd="1" destOrd="0" presId="urn:microsoft.com/office/officeart/2005/8/layout/orgChart1"/>
    <dgm:cxn modelId="{949E3A4F-4262-4754-AC73-F4206ECFDDF9}" type="presParOf" srcId="{F6438249-BFA5-4DCC-A227-14F987312D6F}" destId="{DC7503D6-F4C4-47E0-95AC-A0D03985AF2B}" srcOrd="0" destOrd="0" presId="urn:microsoft.com/office/officeart/2005/8/layout/orgChart1"/>
    <dgm:cxn modelId="{3F57377D-6248-4252-B16E-1905A67F5F1C}" type="presParOf" srcId="{DC7503D6-F4C4-47E0-95AC-A0D03985AF2B}" destId="{734ED468-7F3E-4CBB-ADBD-5F61B35446FE}" srcOrd="0" destOrd="0" presId="urn:microsoft.com/office/officeart/2005/8/layout/orgChart1"/>
    <dgm:cxn modelId="{713CC9E6-9BE9-43B7-A610-B3662E59EDD3}" type="presParOf" srcId="{DC7503D6-F4C4-47E0-95AC-A0D03985AF2B}" destId="{BAE98363-70F7-4031-B766-1DCA1EB7D2C5}" srcOrd="1" destOrd="0" presId="urn:microsoft.com/office/officeart/2005/8/layout/orgChart1"/>
    <dgm:cxn modelId="{B97B4B97-78C7-4B5A-BBA7-4D7EC9581255}" type="presParOf" srcId="{F6438249-BFA5-4DCC-A227-14F987312D6F}" destId="{9C4557FC-86EF-4BBD-A7EC-4030AA4D4434}" srcOrd="1" destOrd="0" presId="urn:microsoft.com/office/officeart/2005/8/layout/orgChart1"/>
    <dgm:cxn modelId="{78A304DC-1232-4F00-8CF7-899024AEBC44}" type="presParOf" srcId="{9C4557FC-86EF-4BBD-A7EC-4030AA4D4434}" destId="{0152C99F-4C78-47BA-99DC-DE49BD37C19C}" srcOrd="0" destOrd="0" presId="urn:microsoft.com/office/officeart/2005/8/layout/orgChart1"/>
    <dgm:cxn modelId="{7BE93DF0-CD1B-4E6D-B560-6D95C686A6AC}" type="presParOf" srcId="{9C4557FC-86EF-4BBD-A7EC-4030AA4D4434}" destId="{75772457-22B8-47F1-A8EC-61F2178C22A7}" srcOrd="1" destOrd="0" presId="urn:microsoft.com/office/officeart/2005/8/layout/orgChart1"/>
    <dgm:cxn modelId="{4CF8CC51-3B15-4AD9-82AF-13F95BA6F9B6}" type="presParOf" srcId="{75772457-22B8-47F1-A8EC-61F2178C22A7}" destId="{5EC4E526-9601-4955-880A-627DF9E74F63}" srcOrd="0" destOrd="0" presId="urn:microsoft.com/office/officeart/2005/8/layout/orgChart1"/>
    <dgm:cxn modelId="{D295A282-793B-4713-852D-6376A19B7E3B}" type="presParOf" srcId="{5EC4E526-9601-4955-880A-627DF9E74F63}" destId="{B3043556-7238-48C3-A7FC-1EDDBFDDDCAB}" srcOrd="0" destOrd="0" presId="urn:microsoft.com/office/officeart/2005/8/layout/orgChart1"/>
    <dgm:cxn modelId="{04DC4E4F-CFFC-44B8-8469-70B0990D3948}" type="presParOf" srcId="{5EC4E526-9601-4955-880A-627DF9E74F63}" destId="{D3513C44-FA4E-44D7-8DDE-DA5E573E2D97}" srcOrd="1" destOrd="0" presId="urn:microsoft.com/office/officeart/2005/8/layout/orgChart1"/>
    <dgm:cxn modelId="{0F97DC77-DACD-4F9A-B473-96A31E2BB7C3}" type="presParOf" srcId="{75772457-22B8-47F1-A8EC-61F2178C22A7}" destId="{E6636EF1-47CB-4A00-8470-8AA620361DE7}" srcOrd="1" destOrd="0" presId="urn:microsoft.com/office/officeart/2005/8/layout/orgChart1"/>
    <dgm:cxn modelId="{9E38A26A-6FA5-42E0-B5AC-8CB90CA10884}" type="presParOf" srcId="{75772457-22B8-47F1-A8EC-61F2178C22A7}" destId="{50DB7AD5-777B-4CD3-BDC8-12E216FA0F45}" srcOrd="2" destOrd="0" presId="urn:microsoft.com/office/officeart/2005/8/layout/orgChart1"/>
    <dgm:cxn modelId="{4CC75A5A-D3B5-4D3A-8A04-1BE7DC46FF08}" type="presParOf" srcId="{9C4557FC-86EF-4BBD-A7EC-4030AA4D4434}" destId="{336EDAE4-18C1-46CB-B6FC-B9B783CA452E}" srcOrd="2" destOrd="0" presId="urn:microsoft.com/office/officeart/2005/8/layout/orgChart1"/>
    <dgm:cxn modelId="{93F95BCD-0060-47F6-9A4C-446A2EE2066D}" type="presParOf" srcId="{9C4557FC-86EF-4BBD-A7EC-4030AA4D4434}" destId="{E2B4433D-8E60-4D54-8DCC-658B13033765}" srcOrd="3" destOrd="0" presId="urn:microsoft.com/office/officeart/2005/8/layout/orgChart1"/>
    <dgm:cxn modelId="{E477C3B2-103D-47F2-B8B2-919642E459E7}" type="presParOf" srcId="{E2B4433D-8E60-4D54-8DCC-658B13033765}" destId="{7C9A6709-717F-4197-AA52-3C531CE63997}" srcOrd="0" destOrd="0" presId="urn:microsoft.com/office/officeart/2005/8/layout/orgChart1"/>
    <dgm:cxn modelId="{2E24A67B-282D-426C-A7F6-C5B039D9B610}" type="presParOf" srcId="{7C9A6709-717F-4197-AA52-3C531CE63997}" destId="{00938008-C830-4CE6-BD3A-F18A66F9508D}" srcOrd="0" destOrd="0" presId="urn:microsoft.com/office/officeart/2005/8/layout/orgChart1"/>
    <dgm:cxn modelId="{C6789A6F-1F68-46E6-A660-79A49BB6C098}" type="presParOf" srcId="{7C9A6709-717F-4197-AA52-3C531CE63997}" destId="{1A571995-01E0-43B3-865D-0F74A0A04F5B}" srcOrd="1" destOrd="0" presId="urn:microsoft.com/office/officeart/2005/8/layout/orgChart1"/>
    <dgm:cxn modelId="{A39B030F-2E59-46C4-A6DF-30911FDF340D}" type="presParOf" srcId="{E2B4433D-8E60-4D54-8DCC-658B13033765}" destId="{13EBBA2A-8A70-4B4F-A506-29A75F9F72E2}" srcOrd="1" destOrd="0" presId="urn:microsoft.com/office/officeart/2005/8/layout/orgChart1"/>
    <dgm:cxn modelId="{6BF2E8DD-C4A9-441F-A7C2-9F51B26A55A8}" type="presParOf" srcId="{E2B4433D-8E60-4D54-8DCC-658B13033765}" destId="{16BE43B1-2DD3-4FA8-83C7-7E7ED146B1C5}" srcOrd="2" destOrd="0" presId="urn:microsoft.com/office/officeart/2005/8/layout/orgChart1"/>
    <dgm:cxn modelId="{483C8BB0-F86C-436C-BFBE-A8F9A3A5770E}" type="presParOf" srcId="{9C4557FC-86EF-4BBD-A7EC-4030AA4D4434}" destId="{C3460765-7A8B-4DDE-952A-8B76592DE883}" srcOrd="4" destOrd="0" presId="urn:microsoft.com/office/officeart/2005/8/layout/orgChart1"/>
    <dgm:cxn modelId="{E69F9738-3060-43CB-ACEE-4F17442FCF87}" type="presParOf" srcId="{9C4557FC-86EF-4BBD-A7EC-4030AA4D4434}" destId="{5DAD78DF-308B-471E-92CA-6F08CBA17713}" srcOrd="5" destOrd="0" presId="urn:microsoft.com/office/officeart/2005/8/layout/orgChart1"/>
    <dgm:cxn modelId="{10B6CD9F-7240-4DA7-98BF-A5D08BC42A4F}" type="presParOf" srcId="{5DAD78DF-308B-471E-92CA-6F08CBA17713}" destId="{BFD99A3D-BE71-4895-B188-89D11E74AC1D}" srcOrd="0" destOrd="0" presId="urn:microsoft.com/office/officeart/2005/8/layout/orgChart1"/>
    <dgm:cxn modelId="{AC694956-F215-44EB-868C-7D4566E7EAB4}" type="presParOf" srcId="{BFD99A3D-BE71-4895-B188-89D11E74AC1D}" destId="{A990A535-6C18-403F-BCD7-8B8E52417A3D}" srcOrd="0" destOrd="0" presId="urn:microsoft.com/office/officeart/2005/8/layout/orgChart1"/>
    <dgm:cxn modelId="{B40D116D-852B-4495-98F0-96710D7F17FF}" type="presParOf" srcId="{BFD99A3D-BE71-4895-B188-89D11E74AC1D}" destId="{1E89BBC7-40CB-4B2F-AEE6-E484F71EB433}" srcOrd="1" destOrd="0" presId="urn:microsoft.com/office/officeart/2005/8/layout/orgChart1"/>
    <dgm:cxn modelId="{39DB6E6A-90B6-4030-928A-4AB258CA3327}" type="presParOf" srcId="{5DAD78DF-308B-471E-92CA-6F08CBA17713}" destId="{65EF1234-DA90-4A30-8417-023013765DE8}" srcOrd="1" destOrd="0" presId="urn:microsoft.com/office/officeart/2005/8/layout/orgChart1"/>
    <dgm:cxn modelId="{A831CE12-73B8-40E6-AE7F-B3DAF39DC2AE}" type="presParOf" srcId="{5DAD78DF-308B-471E-92CA-6F08CBA17713}" destId="{E375A705-87F9-462C-90DC-5484E3F0E083}" srcOrd="2" destOrd="0" presId="urn:microsoft.com/office/officeart/2005/8/layout/orgChart1"/>
    <dgm:cxn modelId="{5FED1DB2-CF4C-4F34-A1BA-6E03ED22F679}" type="presParOf" srcId="{9C4557FC-86EF-4BBD-A7EC-4030AA4D4434}" destId="{EAEA3C26-20A6-4924-A8C2-BEB1E994C299}" srcOrd="6" destOrd="0" presId="urn:microsoft.com/office/officeart/2005/8/layout/orgChart1"/>
    <dgm:cxn modelId="{14D745B8-2E59-493C-B49A-2A5ACBD13BD0}" type="presParOf" srcId="{9C4557FC-86EF-4BBD-A7EC-4030AA4D4434}" destId="{9FCEC92D-3FF7-46CF-B444-508889390EC9}" srcOrd="7" destOrd="0" presId="urn:microsoft.com/office/officeart/2005/8/layout/orgChart1"/>
    <dgm:cxn modelId="{ADFEA4C7-752F-4A37-92F0-F591DA135E43}" type="presParOf" srcId="{9FCEC92D-3FF7-46CF-B444-508889390EC9}" destId="{C047A29C-2E16-4C7B-95EA-F33F45EF19EC}" srcOrd="0" destOrd="0" presId="urn:microsoft.com/office/officeart/2005/8/layout/orgChart1"/>
    <dgm:cxn modelId="{524B1E92-9167-420B-AAFD-CDFB8333C925}" type="presParOf" srcId="{C047A29C-2E16-4C7B-95EA-F33F45EF19EC}" destId="{3168D9AF-97B3-4E78-A6C4-D25B55E5F332}" srcOrd="0" destOrd="0" presId="urn:microsoft.com/office/officeart/2005/8/layout/orgChart1"/>
    <dgm:cxn modelId="{91412169-A06A-4213-A7CE-B094EA421E18}" type="presParOf" srcId="{C047A29C-2E16-4C7B-95EA-F33F45EF19EC}" destId="{B021066B-36D7-4CD7-A44E-03549CDE8C82}" srcOrd="1" destOrd="0" presId="urn:microsoft.com/office/officeart/2005/8/layout/orgChart1"/>
    <dgm:cxn modelId="{889AAC3D-97C9-4363-8E32-6A23FB56A432}" type="presParOf" srcId="{9FCEC92D-3FF7-46CF-B444-508889390EC9}" destId="{A24FB98F-9B3A-4C2F-B1B7-4FC066DA0BEE}" srcOrd="1" destOrd="0" presId="urn:microsoft.com/office/officeart/2005/8/layout/orgChart1"/>
    <dgm:cxn modelId="{14BB9D0F-6F5F-42AD-AF8F-B4F7D30E7057}" type="presParOf" srcId="{9FCEC92D-3FF7-46CF-B444-508889390EC9}" destId="{5F82ACE0-7329-4EAA-AA07-A73559E16697}" srcOrd="2" destOrd="0" presId="urn:microsoft.com/office/officeart/2005/8/layout/orgChart1"/>
    <dgm:cxn modelId="{825C69E5-F880-4449-9CF0-7369924A3FE2}" type="presParOf" srcId="{9C4557FC-86EF-4BBD-A7EC-4030AA4D4434}" destId="{BE2D2385-E8F8-4A4A-8D7A-6F31E30667E1}" srcOrd="8" destOrd="0" presId="urn:microsoft.com/office/officeart/2005/8/layout/orgChart1"/>
    <dgm:cxn modelId="{04E7829D-3C34-4F29-8730-E3FC2B0D33E1}" type="presParOf" srcId="{9C4557FC-86EF-4BBD-A7EC-4030AA4D4434}" destId="{AAA2EFAD-8687-4CE6-88A4-DE90F089B1E4}" srcOrd="9" destOrd="0" presId="urn:microsoft.com/office/officeart/2005/8/layout/orgChart1"/>
    <dgm:cxn modelId="{7986A1ED-B0EB-4065-8BCF-99B7378625F6}" type="presParOf" srcId="{AAA2EFAD-8687-4CE6-88A4-DE90F089B1E4}" destId="{102F1C6B-5E67-4E54-8B4A-EE1FCEF4DBA9}" srcOrd="0" destOrd="0" presId="urn:microsoft.com/office/officeart/2005/8/layout/orgChart1"/>
    <dgm:cxn modelId="{20FF53CB-769F-418A-9BB0-1724766C9794}" type="presParOf" srcId="{102F1C6B-5E67-4E54-8B4A-EE1FCEF4DBA9}" destId="{E456C6AD-B51D-4F2A-874E-C0BB567C9D7B}" srcOrd="0" destOrd="0" presId="urn:microsoft.com/office/officeart/2005/8/layout/orgChart1"/>
    <dgm:cxn modelId="{5BDDCC37-2571-4687-A20A-887D84415027}" type="presParOf" srcId="{102F1C6B-5E67-4E54-8B4A-EE1FCEF4DBA9}" destId="{A0CD8AF3-A7C5-4FAF-8B98-E08C5B702712}" srcOrd="1" destOrd="0" presId="urn:microsoft.com/office/officeart/2005/8/layout/orgChart1"/>
    <dgm:cxn modelId="{0E74BAA4-71C6-4068-B03A-7DA44FEEB5C8}" type="presParOf" srcId="{AAA2EFAD-8687-4CE6-88A4-DE90F089B1E4}" destId="{C4ED2FB7-BFA1-4879-98AC-D74BF2C4BD47}" srcOrd="1" destOrd="0" presId="urn:microsoft.com/office/officeart/2005/8/layout/orgChart1"/>
    <dgm:cxn modelId="{2C7EBC68-AA44-4C7C-8719-6F8E038CAA11}" type="presParOf" srcId="{AAA2EFAD-8687-4CE6-88A4-DE90F089B1E4}" destId="{E6C44968-17D7-4961-A0DF-3670C605D372}" srcOrd="2" destOrd="0" presId="urn:microsoft.com/office/officeart/2005/8/layout/orgChart1"/>
    <dgm:cxn modelId="{90EFFA76-9612-446D-AC4F-51898EB7BE76}" type="presParOf" srcId="{9C4557FC-86EF-4BBD-A7EC-4030AA4D4434}" destId="{C89B0AAB-1A5F-495C-B408-C27509227587}" srcOrd="10" destOrd="0" presId="urn:microsoft.com/office/officeart/2005/8/layout/orgChart1"/>
    <dgm:cxn modelId="{D5F60362-50ED-49E0-B7F6-CB89ADA5A29E}" type="presParOf" srcId="{9C4557FC-86EF-4BBD-A7EC-4030AA4D4434}" destId="{47D7F6DB-6D0E-4794-AE84-D5865235B2E1}" srcOrd="11" destOrd="0" presId="urn:microsoft.com/office/officeart/2005/8/layout/orgChart1"/>
    <dgm:cxn modelId="{D32F229E-2E25-4796-BEDF-963A44BCFB6A}" type="presParOf" srcId="{47D7F6DB-6D0E-4794-AE84-D5865235B2E1}" destId="{1EB3CEC6-B0FA-4C37-AF5C-44BC3A8ADAA4}" srcOrd="0" destOrd="0" presId="urn:microsoft.com/office/officeart/2005/8/layout/orgChart1"/>
    <dgm:cxn modelId="{FA408548-AE07-4D78-8515-81FEC268A08A}" type="presParOf" srcId="{1EB3CEC6-B0FA-4C37-AF5C-44BC3A8ADAA4}" destId="{4148498E-E6E2-4438-BB0E-85EF9FECAA68}" srcOrd="0" destOrd="0" presId="urn:microsoft.com/office/officeart/2005/8/layout/orgChart1"/>
    <dgm:cxn modelId="{AF5DAEDD-90F1-4C24-B898-B7AE474C82A0}" type="presParOf" srcId="{1EB3CEC6-B0FA-4C37-AF5C-44BC3A8ADAA4}" destId="{88D23624-2495-4BC9-B5F4-09992A97B8AA}" srcOrd="1" destOrd="0" presId="urn:microsoft.com/office/officeart/2005/8/layout/orgChart1"/>
    <dgm:cxn modelId="{CA2798B1-AC97-4346-9160-30638738D51A}" type="presParOf" srcId="{47D7F6DB-6D0E-4794-AE84-D5865235B2E1}" destId="{FE6D1A6E-418B-4C22-A58A-2E3AFEBFF51D}" srcOrd="1" destOrd="0" presId="urn:microsoft.com/office/officeart/2005/8/layout/orgChart1"/>
    <dgm:cxn modelId="{676542FD-4418-4369-B8B4-7F57F2099CCA}" type="presParOf" srcId="{47D7F6DB-6D0E-4794-AE84-D5865235B2E1}" destId="{992B3E03-6FD3-46B6-9F90-ECFC57AD9C99}" srcOrd="2" destOrd="0" presId="urn:microsoft.com/office/officeart/2005/8/layout/orgChart1"/>
    <dgm:cxn modelId="{45B5654C-7133-41D5-8714-0F2155DB4D3A}" type="presParOf" srcId="{9C4557FC-86EF-4BBD-A7EC-4030AA4D4434}" destId="{3DF8ADC0-E759-4858-9AB8-22D88069318D}" srcOrd="12" destOrd="0" presId="urn:microsoft.com/office/officeart/2005/8/layout/orgChart1"/>
    <dgm:cxn modelId="{38E3C4E5-13FA-468E-B946-6471CE57A783}" type="presParOf" srcId="{9C4557FC-86EF-4BBD-A7EC-4030AA4D4434}" destId="{8F46ECCC-FC74-4120-BEC5-73AF2ECB2169}" srcOrd="13" destOrd="0" presId="urn:microsoft.com/office/officeart/2005/8/layout/orgChart1"/>
    <dgm:cxn modelId="{9A5E1BDC-941C-4DF2-9BDD-2EC91725679F}" type="presParOf" srcId="{8F46ECCC-FC74-4120-BEC5-73AF2ECB2169}" destId="{AFCDAE09-B1AE-4337-B014-FAEDF3BF84E0}" srcOrd="0" destOrd="0" presId="urn:microsoft.com/office/officeart/2005/8/layout/orgChart1"/>
    <dgm:cxn modelId="{3A9743B0-3355-4CD1-9131-1B50010E9425}" type="presParOf" srcId="{AFCDAE09-B1AE-4337-B014-FAEDF3BF84E0}" destId="{90AF569E-134D-4EC4-96BA-BC9BE9BFA091}" srcOrd="0" destOrd="0" presId="urn:microsoft.com/office/officeart/2005/8/layout/orgChart1"/>
    <dgm:cxn modelId="{2F68DB16-88A1-4CE8-9066-391A45F86A7F}" type="presParOf" srcId="{AFCDAE09-B1AE-4337-B014-FAEDF3BF84E0}" destId="{BA55A126-BD6F-4598-8A85-A4CC24DCCE79}" srcOrd="1" destOrd="0" presId="urn:microsoft.com/office/officeart/2005/8/layout/orgChart1"/>
    <dgm:cxn modelId="{506883FB-965F-43D3-A890-663250F77E75}" type="presParOf" srcId="{8F46ECCC-FC74-4120-BEC5-73AF2ECB2169}" destId="{A5160983-9D60-4F4D-9B07-C20C51E4AF18}" srcOrd="1" destOrd="0" presId="urn:microsoft.com/office/officeart/2005/8/layout/orgChart1"/>
    <dgm:cxn modelId="{E5CE1CC0-4373-4E04-86F4-308F13ABA8B6}" type="presParOf" srcId="{8F46ECCC-FC74-4120-BEC5-73AF2ECB2169}" destId="{408942AD-AD64-491F-BA87-E6CC31815477}" srcOrd="2" destOrd="0" presId="urn:microsoft.com/office/officeart/2005/8/layout/orgChart1"/>
    <dgm:cxn modelId="{759C2C2B-735C-4DE2-87AA-8B9F289BD5A9}" type="presParOf" srcId="{F6438249-BFA5-4DCC-A227-14F987312D6F}" destId="{E32B63F2-3CC9-43AE-AF92-578CBB22371B}" srcOrd="2" destOrd="0" presId="urn:microsoft.com/office/officeart/2005/8/layout/orgChart1"/>
    <dgm:cxn modelId="{5D1F1FB5-19AC-4F2F-9A6A-6CBD72B69839}" type="presParOf" srcId="{A6B7CB2C-C93F-436F-9510-5A51FC77CF56}" destId="{B6448DD1-43F2-43B1-B813-6F0C87D66270}" srcOrd="2" destOrd="0" presId="urn:microsoft.com/office/officeart/2005/8/layout/orgChart1"/>
    <dgm:cxn modelId="{5C48FAED-0F6E-4E1E-A992-EEF02A24364E}" type="presParOf" srcId="{A6B7CB2C-C93F-436F-9510-5A51FC77CF56}" destId="{EB287672-5B04-4C6B-9F5F-DB02FC60CF3C}" srcOrd="3" destOrd="0" presId="urn:microsoft.com/office/officeart/2005/8/layout/orgChart1"/>
    <dgm:cxn modelId="{F3DFCA2E-2BCB-42A7-A89F-217BA7C18B48}" type="presParOf" srcId="{EB287672-5B04-4C6B-9F5F-DB02FC60CF3C}" destId="{B77D0F29-17D1-4B0B-9F4C-1BC0DB685C36}" srcOrd="0" destOrd="0" presId="urn:microsoft.com/office/officeart/2005/8/layout/orgChart1"/>
    <dgm:cxn modelId="{94E70160-25BD-42D6-B610-08D5B0CC5C65}" type="presParOf" srcId="{B77D0F29-17D1-4B0B-9F4C-1BC0DB685C36}" destId="{FAECF7BA-8E99-4F39-9723-111C69643C48}" srcOrd="0" destOrd="0" presId="urn:microsoft.com/office/officeart/2005/8/layout/orgChart1"/>
    <dgm:cxn modelId="{F14A10EF-71DB-4B81-AEF7-F464291FECE5}" type="presParOf" srcId="{B77D0F29-17D1-4B0B-9F4C-1BC0DB685C36}" destId="{0F53604F-F1D7-473B-8115-64C3B80F9B9B}" srcOrd="1" destOrd="0" presId="urn:microsoft.com/office/officeart/2005/8/layout/orgChart1"/>
    <dgm:cxn modelId="{6239D5BF-387F-46A2-8F53-CC0ED1B22253}" type="presParOf" srcId="{EB287672-5B04-4C6B-9F5F-DB02FC60CF3C}" destId="{D70FD685-C707-4C92-A72A-288E9C88D1F2}" srcOrd="1" destOrd="0" presId="urn:microsoft.com/office/officeart/2005/8/layout/orgChart1"/>
    <dgm:cxn modelId="{FF63B5DD-7297-422F-9C4D-2DE99383C68E}" type="presParOf" srcId="{D70FD685-C707-4C92-A72A-288E9C88D1F2}" destId="{FDB820B9-FFF5-4AF5-B52E-16A9B1500DC1}" srcOrd="0" destOrd="0" presId="urn:microsoft.com/office/officeart/2005/8/layout/orgChart1"/>
    <dgm:cxn modelId="{9AC8802D-BA0F-4DBC-B0E8-7BB3137FCFF7}" type="presParOf" srcId="{D70FD685-C707-4C92-A72A-288E9C88D1F2}" destId="{BDB1955A-75E9-4663-885F-B34CA34F99BC}" srcOrd="1" destOrd="0" presId="urn:microsoft.com/office/officeart/2005/8/layout/orgChart1"/>
    <dgm:cxn modelId="{E044F337-24AA-4408-AA9F-196D10003E4C}" type="presParOf" srcId="{BDB1955A-75E9-4663-885F-B34CA34F99BC}" destId="{CC4AAD6A-3404-49CB-8642-70AF0D42F46A}" srcOrd="0" destOrd="0" presId="urn:microsoft.com/office/officeart/2005/8/layout/orgChart1"/>
    <dgm:cxn modelId="{95C600B5-5DFF-4180-B4EE-60CF126D5E76}" type="presParOf" srcId="{CC4AAD6A-3404-49CB-8642-70AF0D42F46A}" destId="{5B44E09A-3F21-4384-AFD0-B9CA2A3567F2}" srcOrd="0" destOrd="0" presId="urn:microsoft.com/office/officeart/2005/8/layout/orgChart1"/>
    <dgm:cxn modelId="{E81D8841-FD01-4573-84CE-7AC919740F0E}" type="presParOf" srcId="{CC4AAD6A-3404-49CB-8642-70AF0D42F46A}" destId="{23AEF411-8687-493F-82F0-BD81F46A4F27}" srcOrd="1" destOrd="0" presId="urn:microsoft.com/office/officeart/2005/8/layout/orgChart1"/>
    <dgm:cxn modelId="{EC80C4F7-176D-433B-AE64-30C4693F1B06}" type="presParOf" srcId="{BDB1955A-75E9-4663-885F-B34CA34F99BC}" destId="{CBDD9BE2-8E35-41BC-98DD-83A616ED9EC5}" srcOrd="1" destOrd="0" presId="urn:microsoft.com/office/officeart/2005/8/layout/orgChart1"/>
    <dgm:cxn modelId="{C5D4BB48-E829-4435-B9EF-A7D54A3BE02D}" type="presParOf" srcId="{BDB1955A-75E9-4663-885F-B34CA34F99BC}" destId="{BB94714D-544C-4DEF-B3D6-FBD52AA34EBF}" srcOrd="2" destOrd="0" presId="urn:microsoft.com/office/officeart/2005/8/layout/orgChart1"/>
    <dgm:cxn modelId="{AA17F19D-D3FE-4376-8F91-83D547BFF02D}" type="presParOf" srcId="{D70FD685-C707-4C92-A72A-288E9C88D1F2}" destId="{E8869B31-901F-4BD6-B84A-370E6394FD42}" srcOrd="2" destOrd="0" presId="urn:microsoft.com/office/officeart/2005/8/layout/orgChart1"/>
    <dgm:cxn modelId="{688D2953-7D31-4ACB-BC74-893435965542}" type="presParOf" srcId="{D70FD685-C707-4C92-A72A-288E9C88D1F2}" destId="{CFF7CC56-395F-402E-B3F4-EE8836CD0C40}" srcOrd="3" destOrd="0" presId="urn:microsoft.com/office/officeart/2005/8/layout/orgChart1"/>
    <dgm:cxn modelId="{24C23DF0-1DDB-4BED-8960-E5F874485819}" type="presParOf" srcId="{CFF7CC56-395F-402E-B3F4-EE8836CD0C40}" destId="{2B34F48F-8CE6-4A95-95F0-FDDDB0C969F2}" srcOrd="0" destOrd="0" presId="urn:microsoft.com/office/officeart/2005/8/layout/orgChart1"/>
    <dgm:cxn modelId="{6AA4206D-C6D7-4F20-A55C-07E2BD3F58B4}" type="presParOf" srcId="{2B34F48F-8CE6-4A95-95F0-FDDDB0C969F2}" destId="{94E70D02-8077-473B-867D-E1CC57252314}" srcOrd="0" destOrd="0" presId="urn:microsoft.com/office/officeart/2005/8/layout/orgChart1"/>
    <dgm:cxn modelId="{2429383C-982D-42CA-8452-FEB277F42AE2}" type="presParOf" srcId="{2B34F48F-8CE6-4A95-95F0-FDDDB0C969F2}" destId="{EC70D87D-B031-4B1C-944E-9A78E1BC4496}" srcOrd="1" destOrd="0" presId="urn:microsoft.com/office/officeart/2005/8/layout/orgChart1"/>
    <dgm:cxn modelId="{ACDD7DAB-47F6-4C72-8427-EEFE7DFDE254}" type="presParOf" srcId="{CFF7CC56-395F-402E-B3F4-EE8836CD0C40}" destId="{7E9EF186-560E-481C-A1CB-2AA5B66B46A4}" srcOrd="1" destOrd="0" presId="urn:microsoft.com/office/officeart/2005/8/layout/orgChart1"/>
    <dgm:cxn modelId="{1A25FB2B-1F13-43F3-89ED-39DADF47D710}" type="presParOf" srcId="{CFF7CC56-395F-402E-B3F4-EE8836CD0C40}" destId="{74E1A04B-2287-4363-A9F4-253D38C12FD7}" srcOrd="2" destOrd="0" presId="urn:microsoft.com/office/officeart/2005/8/layout/orgChart1"/>
    <dgm:cxn modelId="{361D1D5B-9936-4532-B2FE-449E79AF4602}" type="presParOf" srcId="{D70FD685-C707-4C92-A72A-288E9C88D1F2}" destId="{A9CDD3F0-7492-4AF3-A09E-46215A7028FE}" srcOrd="4" destOrd="0" presId="urn:microsoft.com/office/officeart/2005/8/layout/orgChart1"/>
    <dgm:cxn modelId="{D581079F-EC6B-4F5A-84D7-A7D8EFEC8926}" type="presParOf" srcId="{D70FD685-C707-4C92-A72A-288E9C88D1F2}" destId="{110856F5-5AC0-4DFE-A85E-15333C7C1E11}" srcOrd="5" destOrd="0" presId="urn:microsoft.com/office/officeart/2005/8/layout/orgChart1"/>
    <dgm:cxn modelId="{BD1F44FB-B9A7-47D3-9088-43C47E9B371F}" type="presParOf" srcId="{110856F5-5AC0-4DFE-A85E-15333C7C1E11}" destId="{5A56FEFC-5338-4BE0-B054-01DC625FD28E}" srcOrd="0" destOrd="0" presId="urn:microsoft.com/office/officeart/2005/8/layout/orgChart1"/>
    <dgm:cxn modelId="{EC9BE804-CB72-4277-9E10-3821A887DF6A}" type="presParOf" srcId="{5A56FEFC-5338-4BE0-B054-01DC625FD28E}" destId="{AC7E35E2-39BA-446F-86D6-42B681084A4E}" srcOrd="0" destOrd="0" presId="urn:microsoft.com/office/officeart/2005/8/layout/orgChart1"/>
    <dgm:cxn modelId="{CC8BFB06-A919-4D9A-84C5-52F894B036AC}" type="presParOf" srcId="{5A56FEFC-5338-4BE0-B054-01DC625FD28E}" destId="{3D4536BD-9CAC-47B4-966F-E95CB9FED68B}" srcOrd="1" destOrd="0" presId="urn:microsoft.com/office/officeart/2005/8/layout/orgChart1"/>
    <dgm:cxn modelId="{A41CF35C-BBD6-4AD6-B98B-D7EB2CC870F8}" type="presParOf" srcId="{110856F5-5AC0-4DFE-A85E-15333C7C1E11}" destId="{51F63008-BDA2-4C40-94B6-E247D0D21603}" srcOrd="1" destOrd="0" presId="urn:microsoft.com/office/officeart/2005/8/layout/orgChart1"/>
    <dgm:cxn modelId="{1652D1F3-D9D9-4751-BB6D-4095DADD1FAA}" type="presParOf" srcId="{110856F5-5AC0-4DFE-A85E-15333C7C1E11}" destId="{5FF56AAA-FEDA-4503-A0BB-8789B8113C9A}" srcOrd="2" destOrd="0" presId="urn:microsoft.com/office/officeart/2005/8/layout/orgChart1"/>
    <dgm:cxn modelId="{511D6333-4005-4D9A-B2F0-BA7E337855A3}" type="presParOf" srcId="{D70FD685-C707-4C92-A72A-288E9C88D1F2}" destId="{D62BE886-8504-4049-ACF4-98E4113F1904}" srcOrd="6" destOrd="0" presId="urn:microsoft.com/office/officeart/2005/8/layout/orgChart1"/>
    <dgm:cxn modelId="{2EDA5417-8C8A-4710-9BE7-C7395D87F2EA}" type="presParOf" srcId="{D70FD685-C707-4C92-A72A-288E9C88D1F2}" destId="{94CE1A49-FB17-4391-A853-60C28DA8E4B4}" srcOrd="7" destOrd="0" presId="urn:microsoft.com/office/officeart/2005/8/layout/orgChart1"/>
    <dgm:cxn modelId="{25130B71-82D9-406A-94D1-B03F1F00395C}" type="presParOf" srcId="{94CE1A49-FB17-4391-A853-60C28DA8E4B4}" destId="{499458E5-AB1A-453D-98FF-43DD382E06C2}" srcOrd="0" destOrd="0" presId="urn:microsoft.com/office/officeart/2005/8/layout/orgChart1"/>
    <dgm:cxn modelId="{7FF9CB35-2782-4CE6-B7E5-9D52E782A049}" type="presParOf" srcId="{499458E5-AB1A-453D-98FF-43DD382E06C2}" destId="{9526CA64-FBFC-4020-B511-1697586FC471}" srcOrd="0" destOrd="0" presId="urn:microsoft.com/office/officeart/2005/8/layout/orgChart1"/>
    <dgm:cxn modelId="{507F8426-19DC-4F0B-AF4D-EE9E17E768EC}" type="presParOf" srcId="{499458E5-AB1A-453D-98FF-43DD382E06C2}" destId="{8B73C6FA-2744-4323-B2E3-02D299429A6B}" srcOrd="1" destOrd="0" presId="urn:microsoft.com/office/officeart/2005/8/layout/orgChart1"/>
    <dgm:cxn modelId="{7894A707-CA15-43F9-8CD8-7CDC64B6FC40}" type="presParOf" srcId="{94CE1A49-FB17-4391-A853-60C28DA8E4B4}" destId="{7C851559-02D5-46F7-9A28-82F5E2178ED0}" srcOrd="1" destOrd="0" presId="urn:microsoft.com/office/officeart/2005/8/layout/orgChart1"/>
    <dgm:cxn modelId="{2B0FB425-0BB6-460D-8765-1C46D0B8AA67}" type="presParOf" srcId="{94CE1A49-FB17-4391-A853-60C28DA8E4B4}" destId="{6905CC1B-20A3-4AD4-BFEC-637A74B14262}" srcOrd="2" destOrd="0" presId="urn:microsoft.com/office/officeart/2005/8/layout/orgChart1"/>
    <dgm:cxn modelId="{AC36AC21-547E-448E-B87B-90A8D573A9E6}" type="presParOf" srcId="{D70FD685-C707-4C92-A72A-288E9C88D1F2}" destId="{B412DD85-5787-41F6-BB2E-FC5B030479F7}" srcOrd="8" destOrd="0" presId="urn:microsoft.com/office/officeart/2005/8/layout/orgChart1"/>
    <dgm:cxn modelId="{61A66083-4C56-446E-9F97-3B0774C74091}" type="presParOf" srcId="{D70FD685-C707-4C92-A72A-288E9C88D1F2}" destId="{AEB4587F-C974-4A6C-A6F2-262B8231EC17}" srcOrd="9" destOrd="0" presId="urn:microsoft.com/office/officeart/2005/8/layout/orgChart1"/>
    <dgm:cxn modelId="{B6592412-FBA7-453B-A8F5-6B0FF93F2B5F}" type="presParOf" srcId="{AEB4587F-C974-4A6C-A6F2-262B8231EC17}" destId="{DA3E38CF-8140-42A5-B153-282A5C4F0DAB}" srcOrd="0" destOrd="0" presId="urn:microsoft.com/office/officeart/2005/8/layout/orgChart1"/>
    <dgm:cxn modelId="{755D80CB-F3DF-46E3-A05E-22C07AFD0270}" type="presParOf" srcId="{DA3E38CF-8140-42A5-B153-282A5C4F0DAB}" destId="{AF641399-75BD-4E6A-8FBB-810084F342A6}" srcOrd="0" destOrd="0" presId="urn:microsoft.com/office/officeart/2005/8/layout/orgChart1"/>
    <dgm:cxn modelId="{E6CF0CB0-B771-43E9-8F21-954CF1E5C52B}" type="presParOf" srcId="{DA3E38CF-8140-42A5-B153-282A5C4F0DAB}" destId="{AC871738-DE5F-4C45-B3F5-6F269DABB937}" srcOrd="1" destOrd="0" presId="urn:microsoft.com/office/officeart/2005/8/layout/orgChart1"/>
    <dgm:cxn modelId="{13EA4BBA-987A-48EA-A8FA-E5BEDB69BDCB}" type="presParOf" srcId="{AEB4587F-C974-4A6C-A6F2-262B8231EC17}" destId="{3C5D339E-CBB1-49D9-B9A5-7B29EF00F752}" srcOrd="1" destOrd="0" presId="urn:microsoft.com/office/officeart/2005/8/layout/orgChart1"/>
    <dgm:cxn modelId="{A94609E6-9233-49EE-8BA9-88C84DD81BEE}" type="presParOf" srcId="{AEB4587F-C974-4A6C-A6F2-262B8231EC17}" destId="{966A8440-498C-48E9-8D99-513A6C9C6BB3}" srcOrd="2" destOrd="0" presId="urn:microsoft.com/office/officeart/2005/8/layout/orgChart1"/>
    <dgm:cxn modelId="{58B71136-28E2-4B2F-A016-214451D25BB9}" type="presParOf" srcId="{D70FD685-C707-4C92-A72A-288E9C88D1F2}" destId="{B160EC62-DD8D-4D2A-A1EA-FDB7257F2BDB}" srcOrd="10" destOrd="0" presId="urn:microsoft.com/office/officeart/2005/8/layout/orgChart1"/>
    <dgm:cxn modelId="{6A3E216E-42FF-4E29-90EA-859B1105D891}" type="presParOf" srcId="{D70FD685-C707-4C92-A72A-288E9C88D1F2}" destId="{37B4B4B5-6BCC-4150-94C1-8C2E87E1F20C}" srcOrd="11" destOrd="0" presId="urn:microsoft.com/office/officeart/2005/8/layout/orgChart1"/>
    <dgm:cxn modelId="{275AC445-A647-4C49-B5AC-2FB6A244FDCC}" type="presParOf" srcId="{37B4B4B5-6BCC-4150-94C1-8C2E87E1F20C}" destId="{82104493-438C-49E0-B5CD-004BF2DE7229}" srcOrd="0" destOrd="0" presId="urn:microsoft.com/office/officeart/2005/8/layout/orgChart1"/>
    <dgm:cxn modelId="{F61F2B1D-7424-4E23-A34A-454EA3181301}" type="presParOf" srcId="{82104493-438C-49E0-B5CD-004BF2DE7229}" destId="{673AC2B7-285F-476B-B765-A855C73C1880}" srcOrd="0" destOrd="0" presId="urn:microsoft.com/office/officeart/2005/8/layout/orgChart1"/>
    <dgm:cxn modelId="{712E597F-592F-4920-B681-D84768A3983A}" type="presParOf" srcId="{82104493-438C-49E0-B5CD-004BF2DE7229}" destId="{530D058C-B488-45A4-ABF5-AB80E5D06342}" srcOrd="1" destOrd="0" presId="urn:microsoft.com/office/officeart/2005/8/layout/orgChart1"/>
    <dgm:cxn modelId="{9F5E9F21-DB82-40D1-A575-EACE54359689}" type="presParOf" srcId="{37B4B4B5-6BCC-4150-94C1-8C2E87E1F20C}" destId="{57528535-6243-4566-A502-06A69FDB8337}" srcOrd="1" destOrd="0" presId="urn:microsoft.com/office/officeart/2005/8/layout/orgChart1"/>
    <dgm:cxn modelId="{D61F9E2B-07B2-4BF0-993E-1F8CE95CCE25}" type="presParOf" srcId="{37B4B4B5-6BCC-4150-94C1-8C2E87E1F20C}" destId="{6A096348-EB7D-4E3C-A43F-DCA490E3BE29}" srcOrd="2" destOrd="0" presId="urn:microsoft.com/office/officeart/2005/8/layout/orgChart1"/>
    <dgm:cxn modelId="{D4E62580-C0B9-475C-A446-1841AD0BF212}" type="presParOf" srcId="{EB287672-5B04-4C6B-9F5F-DB02FC60CF3C}" destId="{17E5719A-977E-4786-88A1-804B9571C419}" srcOrd="2" destOrd="0" presId="urn:microsoft.com/office/officeart/2005/8/layout/orgChart1"/>
    <dgm:cxn modelId="{31CCE391-2EF7-4430-BBEB-66A49C251214}" type="presParOf" srcId="{A6B7CB2C-C93F-436F-9510-5A51FC77CF56}" destId="{284DBC97-8473-4941-880E-BEDAA56F2228}" srcOrd="4" destOrd="0" presId="urn:microsoft.com/office/officeart/2005/8/layout/orgChart1"/>
    <dgm:cxn modelId="{8291C708-444C-4E6C-B0A3-1AD966ED0B7D}" type="presParOf" srcId="{A6B7CB2C-C93F-436F-9510-5A51FC77CF56}" destId="{1BAA892A-BADE-49FD-8CA4-50BF805C1EF7}" srcOrd="5" destOrd="0" presId="urn:microsoft.com/office/officeart/2005/8/layout/orgChart1"/>
    <dgm:cxn modelId="{27A1FBCF-DB72-4A85-8C50-7C8B3B6140C7}" type="presParOf" srcId="{1BAA892A-BADE-49FD-8CA4-50BF805C1EF7}" destId="{D652B6EE-E89E-4B7B-8D46-6D8FC3461948}" srcOrd="0" destOrd="0" presId="urn:microsoft.com/office/officeart/2005/8/layout/orgChart1"/>
    <dgm:cxn modelId="{46FE65FA-D123-4D5F-9A24-166F8A6589F5}" type="presParOf" srcId="{D652B6EE-E89E-4B7B-8D46-6D8FC3461948}" destId="{D5AFEA28-8B7E-4603-B3E2-91E1883AA98D}" srcOrd="0" destOrd="0" presId="urn:microsoft.com/office/officeart/2005/8/layout/orgChart1"/>
    <dgm:cxn modelId="{EFF1D51B-A251-453C-B8E4-A936B767B7FF}" type="presParOf" srcId="{D652B6EE-E89E-4B7B-8D46-6D8FC3461948}" destId="{42356752-CE2B-481D-A658-847F90ACA430}" srcOrd="1" destOrd="0" presId="urn:microsoft.com/office/officeart/2005/8/layout/orgChart1"/>
    <dgm:cxn modelId="{E1EF4C18-8C0C-4E12-8801-E6B608E833BD}" type="presParOf" srcId="{1BAA892A-BADE-49FD-8CA4-50BF805C1EF7}" destId="{75D3ED2B-2ACD-400D-A024-44780543C82C}" srcOrd="1" destOrd="0" presId="urn:microsoft.com/office/officeart/2005/8/layout/orgChart1"/>
    <dgm:cxn modelId="{CCB8563A-05CE-4A71-8443-23C9EEBA90A1}" type="presParOf" srcId="{75D3ED2B-2ACD-400D-A024-44780543C82C}" destId="{11B9D276-3B0D-4D56-865D-9037DFCD0B77}" srcOrd="0" destOrd="0" presId="urn:microsoft.com/office/officeart/2005/8/layout/orgChart1"/>
    <dgm:cxn modelId="{79672E9D-8FAF-476B-B30F-B25418841E0F}" type="presParOf" srcId="{75D3ED2B-2ACD-400D-A024-44780543C82C}" destId="{EF014870-4702-45EC-B916-625CD44A9693}" srcOrd="1" destOrd="0" presId="urn:microsoft.com/office/officeart/2005/8/layout/orgChart1"/>
    <dgm:cxn modelId="{C531A1E1-A684-46B7-BD07-49429228C37D}" type="presParOf" srcId="{EF014870-4702-45EC-B916-625CD44A9693}" destId="{B00EDA66-AA04-4033-B430-08E23365CA7D}" srcOrd="0" destOrd="0" presId="urn:microsoft.com/office/officeart/2005/8/layout/orgChart1"/>
    <dgm:cxn modelId="{6A16D247-6FF0-450F-9D15-2A932A0667DF}" type="presParOf" srcId="{B00EDA66-AA04-4033-B430-08E23365CA7D}" destId="{5582C36B-3261-4954-8174-382F69E48F92}" srcOrd="0" destOrd="0" presId="urn:microsoft.com/office/officeart/2005/8/layout/orgChart1"/>
    <dgm:cxn modelId="{E6E491D5-279D-4742-9CD5-1E8A1AB53D5D}" type="presParOf" srcId="{B00EDA66-AA04-4033-B430-08E23365CA7D}" destId="{5E46DA2B-290E-477E-A910-8F347535DA03}" srcOrd="1" destOrd="0" presId="urn:microsoft.com/office/officeart/2005/8/layout/orgChart1"/>
    <dgm:cxn modelId="{670DEB90-73AA-42BF-A8CB-A576A2C67A3E}" type="presParOf" srcId="{EF014870-4702-45EC-B916-625CD44A9693}" destId="{0E7A1FBB-A9F9-4686-8FC9-007C7001653D}" srcOrd="1" destOrd="0" presId="urn:microsoft.com/office/officeart/2005/8/layout/orgChart1"/>
    <dgm:cxn modelId="{29484949-FA21-47B7-9A36-0B0038559762}" type="presParOf" srcId="{EF014870-4702-45EC-B916-625CD44A9693}" destId="{08ACAD84-E034-46BA-9F2D-E1789B60E59E}" srcOrd="2" destOrd="0" presId="urn:microsoft.com/office/officeart/2005/8/layout/orgChart1"/>
    <dgm:cxn modelId="{5F133218-9D0F-4949-86E6-9DA8FF22C867}" type="presParOf" srcId="{75D3ED2B-2ACD-400D-A024-44780543C82C}" destId="{4BFFCC35-2C0C-4F8F-BE5D-6945C52B41BF}" srcOrd="2" destOrd="0" presId="urn:microsoft.com/office/officeart/2005/8/layout/orgChart1"/>
    <dgm:cxn modelId="{277EA5AD-BF0E-4F41-BBC8-5A4EF96C497F}" type="presParOf" srcId="{75D3ED2B-2ACD-400D-A024-44780543C82C}" destId="{F061604D-51A6-4CE2-AE34-6DD547D3A1F0}" srcOrd="3" destOrd="0" presId="urn:microsoft.com/office/officeart/2005/8/layout/orgChart1"/>
    <dgm:cxn modelId="{1FCEA61E-01DF-4D93-AEF3-7FA50E98B82E}" type="presParOf" srcId="{F061604D-51A6-4CE2-AE34-6DD547D3A1F0}" destId="{75BD0DD0-8B53-4752-9FDD-0C418FDACBA0}" srcOrd="0" destOrd="0" presId="urn:microsoft.com/office/officeart/2005/8/layout/orgChart1"/>
    <dgm:cxn modelId="{FE4236AF-8C0F-44C1-8ED5-FC7217537D0B}" type="presParOf" srcId="{75BD0DD0-8B53-4752-9FDD-0C418FDACBA0}" destId="{0D29A9F4-C674-4BDA-AAA7-4D5690D1F755}" srcOrd="0" destOrd="0" presId="urn:microsoft.com/office/officeart/2005/8/layout/orgChart1"/>
    <dgm:cxn modelId="{580FD3FA-33D8-4DB1-85BA-D4D9F8B9BE8B}" type="presParOf" srcId="{75BD0DD0-8B53-4752-9FDD-0C418FDACBA0}" destId="{AA936BC4-DDE4-4D5B-B2C0-559B732419A2}" srcOrd="1" destOrd="0" presId="urn:microsoft.com/office/officeart/2005/8/layout/orgChart1"/>
    <dgm:cxn modelId="{205619FD-B45F-4630-BF48-E10EE4EA83D6}" type="presParOf" srcId="{F061604D-51A6-4CE2-AE34-6DD547D3A1F0}" destId="{88459CD8-D178-41CB-A7D5-D4D96F551215}" srcOrd="1" destOrd="0" presId="urn:microsoft.com/office/officeart/2005/8/layout/orgChart1"/>
    <dgm:cxn modelId="{FAD4D781-A16C-43ED-BF88-B72D1E663D28}" type="presParOf" srcId="{F061604D-51A6-4CE2-AE34-6DD547D3A1F0}" destId="{CF4CEDAB-7684-42E5-A2AA-00F94BD51E57}" srcOrd="2" destOrd="0" presId="urn:microsoft.com/office/officeart/2005/8/layout/orgChart1"/>
    <dgm:cxn modelId="{1F4E075C-33C8-496B-8F6E-6BD19A0C0ED3}" type="presParOf" srcId="{75D3ED2B-2ACD-400D-A024-44780543C82C}" destId="{F5B93A09-DF43-4B63-8027-D2C8132A573D}" srcOrd="4" destOrd="0" presId="urn:microsoft.com/office/officeart/2005/8/layout/orgChart1"/>
    <dgm:cxn modelId="{525E4FDE-DCB2-4CD1-96C8-21BB923CD2EF}" type="presParOf" srcId="{75D3ED2B-2ACD-400D-A024-44780543C82C}" destId="{D74C90E8-E58E-44EA-A83B-2F8632522054}" srcOrd="5" destOrd="0" presId="urn:microsoft.com/office/officeart/2005/8/layout/orgChart1"/>
    <dgm:cxn modelId="{35E2AAC5-A2D1-4894-85D3-00D0F162CB03}" type="presParOf" srcId="{D74C90E8-E58E-44EA-A83B-2F8632522054}" destId="{BFB8F3CF-BD5E-4D19-BC9A-E2E6FCA4A39F}" srcOrd="0" destOrd="0" presId="urn:microsoft.com/office/officeart/2005/8/layout/orgChart1"/>
    <dgm:cxn modelId="{FC118457-C872-4117-AD87-E1364FC9EFD1}" type="presParOf" srcId="{BFB8F3CF-BD5E-4D19-BC9A-E2E6FCA4A39F}" destId="{B0BA6E4C-61B0-4A22-92C3-7C719BF1DB5D}" srcOrd="0" destOrd="0" presId="urn:microsoft.com/office/officeart/2005/8/layout/orgChart1"/>
    <dgm:cxn modelId="{CB717198-B2CF-42C9-9B86-3B5548A48F32}" type="presParOf" srcId="{BFB8F3CF-BD5E-4D19-BC9A-E2E6FCA4A39F}" destId="{095A53D6-C3A3-4DFE-8D00-AD3846E09833}" srcOrd="1" destOrd="0" presId="urn:microsoft.com/office/officeart/2005/8/layout/orgChart1"/>
    <dgm:cxn modelId="{AABCEF9D-2670-4778-98F8-620923866CA0}" type="presParOf" srcId="{D74C90E8-E58E-44EA-A83B-2F8632522054}" destId="{D6DADCFF-78DB-4977-BF3E-55EF7971360B}" srcOrd="1" destOrd="0" presId="urn:microsoft.com/office/officeart/2005/8/layout/orgChart1"/>
    <dgm:cxn modelId="{5F32C8DA-2326-443A-9CAF-CD31BB015673}" type="presParOf" srcId="{D74C90E8-E58E-44EA-A83B-2F8632522054}" destId="{EA630A24-364B-450F-BB79-D11CB1E18EC9}" srcOrd="2" destOrd="0" presId="urn:microsoft.com/office/officeart/2005/8/layout/orgChart1"/>
    <dgm:cxn modelId="{3ECB5BF3-E482-4185-8A23-A2446D5175FF}" type="presParOf" srcId="{1BAA892A-BADE-49FD-8CA4-50BF805C1EF7}" destId="{720C5534-9E5D-4529-ADC5-C598396CFB24}" srcOrd="2" destOrd="0" presId="urn:microsoft.com/office/officeart/2005/8/layout/orgChart1"/>
    <dgm:cxn modelId="{D05F07A8-7195-42C8-ACF4-CC60848AC468}" type="presParOf" srcId="{A6B7CB2C-C93F-436F-9510-5A51FC77CF56}" destId="{989031FD-0A79-46E2-9021-98F55ABC3747}" srcOrd="6" destOrd="0" presId="urn:microsoft.com/office/officeart/2005/8/layout/orgChart1"/>
    <dgm:cxn modelId="{95DAE4B8-701F-4F70-96EE-2A287B78FFE1}" type="presParOf" srcId="{A6B7CB2C-C93F-436F-9510-5A51FC77CF56}" destId="{9612A70C-EA88-4F01-9FD4-AD4F85556A8E}" srcOrd="7" destOrd="0" presId="urn:microsoft.com/office/officeart/2005/8/layout/orgChart1"/>
    <dgm:cxn modelId="{185A6EBE-7A77-453B-BE9D-B1D72EB3D188}" type="presParOf" srcId="{9612A70C-EA88-4F01-9FD4-AD4F85556A8E}" destId="{FFEED701-2FCB-43BE-A784-88ED6DCFE98C}" srcOrd="0" destOrd="0" presId="urn:microsoft.com/office/officeart/2005/8/layout/orgChart1"/>
    <dgm:cxn modelId="{50279D5C-7665-48E4-889C-698D93690541}" type="presParOf" srcId="{FFEED701-2FCB-43BE-A784-88ED6DCFE98C}" destId="{75D24B7B-A60D-4E3E-93D3-284279EDB724}" srcOrd="0" destOrd="0" presId="urn:microsoft.com/office/officeart/2005/8/layout/orgChart1"/>
    <dgm:cxn modelId="{FB6B63AD-2D3C-4687-9986-EAF074F6ECED}" type="presParOf" srcId="{FFEED701-2FCB-43BE-A784-88ED6DCFE98C}" destId="{6C2EBC61-716F-4F3F-BECB-5C6390A951B7}" srcOrd="1" destOrd="0" presId="urn:microsoft.com/office/officeart/2005/8/layout/orgChart1"/>
    <dgm:cxn modelId="{8B958F81-EC4E-4A3E-AA0F-ECA48751A99D}" type="presParOf" srcId="{9612A70C-EA88-4F01-9FD4-AD4F85556A8E}" destId="{335987CB-4368-4420-986D-0EE4053DA35D}" srcOrd="1" destOrd="0" presId="urn:microsoft.com/office/officeart/2005/8/layout/orgChart1"/>
    <dgm:cxn modelId="{8B57BF31-5A53-444E-B407-A388E326086B}" type="presParOf" srcId="{9612A70C-EA88-4F01-9FD4-AD4F85556A8E}" destId="{8DC1626D-2303-4FC8-86E9-E21CA611988F}" srcOrd="2" destOrd="0" presId="urn:microsoft.com/office/officeart/2005/8/layout/orgChart1"/>
    <dgm:cxn modelId="{42FECF5F-50E9-4B4A-B6E6-5F0C20C5296A}" type="presParOf" srcId="{8877A889-E3D4-45A7-9CB3-A7CCAFFF8A99}" destId="{4F3CD127-379D-4FA5-83DC-81DC9425E2B2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137F5-CE00-442C-A605-DE60FF68DC6D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D3050-E170-4A2B-956F-C53648C9C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AA47-AF53-43BE-92C1-533413D0749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CE840-A9C4-4B85-B863-679935C4C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AA47-AF53-43BE-92C1-533413D0749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CE840-A9C4-4B85-B863-679935C4C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AA47-AF53-43BE-92C1-533413D0749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CE840-A9C4-4B85-B863-679935C4C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AA47-AF53-43BE-92C1-533413D0749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CE840-A9C4-4B85-B863-679935C4C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AA47-AF53-43BE-92C1-533413D0749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CE840-A9C4-4B85-B863-679935C4C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AA47-AF53-43BE-92C1-533413D0749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CE840-A9C4-4B85-B863-679935C4C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AA47-AF53-43BE-92C1-533413D0749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CE840-A9C4-4B85-B863-679935C4C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AA47-AF53-43BE-92C1-533413D0749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CE840-A9C4-4B85-B863-679935C4C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AA47-AF53-43BE-92C1-533413D0749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CE840-A9C4-4B85-B863-679935C4C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AA47-AF53-43BE-92C1-533413D0749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CE840-A9C4-4B85-B863-679935C4C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AA47-AF53-43BE-92C1-533413D0749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00CE840-A9C4-4B85-B863-679935C4CF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53AA47-AF53-43BE-92C1-533413D0749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0CE840-A9C4-4B85-B863-679935C4CF0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2928934"/>
            <a:ext cx="7572428" cy="17927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Спортивный портрет ДОУ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Тянем - потянем!</a:t>
            </a:r>
            <a:br>
              <a:rPr lang="ru-RU" dirty="0" smtClean="0"/>
            </a:br>
            <a:r>
              <a:rPr lang="ru-RU" dirty="0" smtClean="0"/>
              <a:t>Кто сильнее?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8596" y="1285860"/>
            <a:ext cx="4186238" cy="1857388"/>
          </a:xfrm>
        </p:spPr>
        <p:txBody>
          <a:bodyPr/>
          <a:lstStyle/>
          <a:p>
            <a:r>
              <a:rPr lang="ru-RU" sz="1800" dirty="0" smtClean="0"/>
              <a:t>Эй! Веселый наш народ,</a:t>
            </a:r>
          </a:p>
          <a:p>
            <a:r>
              <a:rPr lang="ru-RU" sz="1800" dirty="0" smtClean="0"/>
              <a:t>Ловкий, быстрый хоровод!</a:t>
            </a:r>
          </a:p>
          <a:p>
            <a:r>
              <a:rPr lang="ru-RU" sz="1800" dirty="0" smtClean="0"/>
              <a:t>Если дружно взять канат,</a:t>
            </a:r>
          </a:p>
          <a:p>
            <a:r>
              <a:rPr lang="ru-RU" sz="1800" dirty="0" smtClean="0"/>
              <a:t>Потянуть вперед – назад</a:t>
            </a:r>
          </a:p>
          <a:p>
            <a:r>
              <a:rPr lang="ru-RU" sz="1800" dirty="0" smtClean="0"/>
              <a:t>И сказать три раза «Эх!»</a:t>
            </a:r>
          </a:p>
          <a:p>
            <a:r>
              <a:rPr lang="ru-RU" sz="1800" dirty="0" smtClean="0"/>
              <a:t>Победит,  наверно, смех.</a:t>
            </a:r>
            <a:endParaRPr lang="ru-RU" sz="18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786314" y="1859757"/>
            <a:ext cx="3900486" cy="654843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С пользой ешь да гуляй</a:t>
            </a:r>
          </a:p>
          <a:p>
            <a:pPr algn="ctr"/>
            <a:r>
              <a:rPr lang="ru-RU" sz="1800" dirty="0" smtClean="0"/>
              <a:t>Масленицу встречай!</a:t>
            </a:r>
            <a:endParaRPr lang="ru-RU" sz="1800" dirty="0"/>
          </a:p>
        </p:txBody>
      </p:sp>
      <p:pic>
        <p:nvPicPr>
          <p:cNvPr id="10" name="Содержимое 9" descr="IMG_126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71472" y="3357562"/>
            <a:ext cx="3931920" cy="2946862"/>
          </a:xfrm>
        </p:spPr>
      </p:pic>
      <p:pic>
        <p:nvPicPr>
          <p:cNvPr id="11" name="Содержимое 10" descr="IMG_130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99952" y="2964425"/>
            <a:ext cx="3931920" cy="29468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1" y="1643049"/>
          <a:ext cx="7358115" cy="4349752"/>
        </p:xfrm>
        <a:graphic>
          <a:graphicData uri="http://schemas.openxmlformats.org/drawingml/2006/table">
            <a:tbl>
              <a:tblPr/>
              <a:tblGrid>
                <a:gridCol w="2237659"/>
                <a:gridCol w="996896"/>
                <a:gridCol w="1766924"/>
                <a:gridCol w="1197162"/>
                <a:gridCol w="1159474"/>
              </a:tblGrid>
              <a:tr h="235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</a:rPr>
                        <a:t>Форма организации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Младшая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группа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Средняя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группа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Старшая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группа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Подготов. группа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Организованная деятельность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6 час/нед.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8 час/неделю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10 час/нед.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10 час/и более в нед.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Утренняя гимнастика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6-8 мин.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6-8 мин.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8-10-мин.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10-12 мин.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Хоровая игра или игра средней подвижности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2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Динамическая пауза между занятиями(если нет музыкального или физического занятия)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</a:rPr>
                        <a:t>5 мин.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5 мин.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5 мин.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5 мин.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Физкультурные занятия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15-20 мин.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20-25 мин.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25-30 мин.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30-35 мин.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Музыкальные занятия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15-20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20-25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25-30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30-35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Подвижная игра на прогуле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6-10 мин.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10-15 мин.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15-20 мин.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20-25 мин.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Индивидуальная работа по развитию движений на прогуле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8-10 мин.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10-12 мин.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10-15 мин.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12-20 мин.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Динамический час на прогулке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15-20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20-25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25-30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30-35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Гимнастика после дневного сна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5-10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5-10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5-10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5-10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Спортивные развлечения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 раз в месяц 20 мин.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 раз в месяц 30 мин.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 раз в месяц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30 мин.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 раз в месяц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40-50 мин.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Спортивные праздники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 раза в год 20 мин.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 раза в год 40 мин.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 раза в год 60-90 мин.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2 раза в год 60-90 мин.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День здоровья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 раз в месяц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 раз в месяц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 раз в месяц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 раз в месяц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Подвижные игры во 2 половине дня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6-10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10-15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15-20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15-20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Прогулки, походы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 раз в квартал-1 час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 раз в квартал-1 час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 раз в квартал-1-1,5 час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1 раз в квартал-1,5-2 час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Самостоятельная двигательная деятельность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ежедневно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ежедневно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ежедневно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</a:rPr>
                        <a:t>ежедневно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"/>
            <a:ext cx="885828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«Физическая культура»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 формирование у детей интереса и ценностного отношения к занятиям физической культурой, гармоничное физическое развитие через решение задач: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Накопление и обогащение двигательного опыта детей(овладение основными движениями)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у воспитанников потребности в двигательной активности и физическом совершенствовании и др.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Организация двигательного режима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0" name="Rectangle 50"/>
          <p:cNvSpPr>
            <a:spLocks noChangeArrowheads="1"/>
          </p:cNvSpPr>
          <p:nvPr/>
        </p:nvSpPr>
        <p:spPr bwMode="auto">
          <a:xfrm>
            <a:off x="357158" y="142853"/>
            <a:ext cx="8501122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бразовательной области «Здоровье»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Цель: охрана здоровья  детей и формирование основы культуры здоровья через решение следующих задач: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Сохранение и укрепление физического и психического здоровья детей;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Воспитание культурно-гигиенических навыков;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начальных представлений о здорово образе жизни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785786" y="1500174"/>
          <a:ext cx="701516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675" name="Rectangle 75"/>
          <p:cNvSpPr>
            <a:spLocks noChangeArrowheads="1"/>
          </p:cNvSpPr>
          <p:nvPr/>
        </p:nvSpPr>
        <p:spPr bwMode="auto">
          <a:xfrm>
            <a:off x="0" y="7315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71472" y="4929198"/>
            <a:ext cx="8183880" cy="15001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Чтоб здоровыми все были,</a:t>
            </a:r>
            <a:br>
              <a:rPr lang="ru-RU" dirty="0" smtClean="0"/>
            </a:br>
            <a:r>
              <a:rPr lang="ru-RU" dirty="0" smtClean="0"/>
              <a:t>мы родителей учили.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214546" y="5714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Творческий проект «Овощи и фрукты и другие полезные продукты» </a:t>
            </a:r>
            <a:endParaRPr lang="ru-RU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714488"/>
            <a:ext cx="2808287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8300" y="1643051"/>
            <a:ext cx="10033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785926"/>
            <a:ext cx="1700212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71153">
            <a:off x="5676585" y="2517081"/>
            <a:ext cx="928687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3143248"/>
            <a:ext cx="8636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27144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Проблема: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42910" y="928670"/>
            <a:ext cx="3071834" cy="5143536"/>
          </a:xfrm>
        </p:spPr>
        <p:txBody>
          <a:bodyPr>
            <a:normAutofit lnSpcReduction="10000"/>
          </a:bodyPr>
          <a:lstStyle/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sz="1800" dirty="0" smtClean="0"/>
              <a:t>Сформировать у детей представление о необходимости и важности регулярного питания, полезных свойствах овощей, фруктов и других продуктов.</a:t>
            </a:r>
          </a:p>
          <a:p>
            <a:pPr marL="533400" indent="-533400">
              <a:lnSpc>
                <a:spcPct val="80000"/>
              </a:lnSpc>
            </a:pPr>
            <a:r>
              <a:rPr lang="ru-RU" sz="1800" dirty="0" smtClean="0"/>
              <a:t>2. Гармонизация семейных отношений как одного из важных условий успешной социализации детей.</a:t>
            </a:r>
          </a:p>
          <a:p>
            <a:pPr marL="533400" indent="-533400">
              <a:lnSpc>
                <a:spcPct val="80000"/>
              </a:lnSpc>
            </a:pPr>
            <a:endParaRPr lang="ru-RU" dirty="0" smtClean="0"/>
          </a:p>
          <a:p>
            <a:pPr marL="533400" indent="-533400">
              <a:lnSpc>
                <a:spcPct val="80000"/>
              </a:lnSpc>
            </a:pPr>
            <a:r>
              <a:rPr lang="ru-RU" sz="2000" dirty="0" smtClean="0">
                <a:solidFill>
                  <a:srgbClr val="0070C0"/>
                </a:solidFill>
              </a:rPr>
              <a:t>Ожидаемый результат:</a:t>
            </a:r>
          </a:p>
          <a:p>
            <a:r>
              <a:rPr lang="ru-RU" sz="1800" dirty="0" smtClean="0"/>
              <a:t>Осознанное отношение дошкольников к своему здоровью, знание основ правильного питания, гармонизация семейных отношений.</a:t>
            </a:r>
          </a:p>
          <a:p>
            <a:endParaRPr lang="ru-RU" sz="2000" dirty="0"/>
          </a:p>
        </p:txBody>
      </p:sp>
      <p:pic>
        <p:nvPicPr>
          <p:cNvPr id="5" name="Содержимое 9" descr="IMG_16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14810" y="1500174"/>
            <a:ext cx="4039985" cy="302998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85786" y="500042"/>
            <a:ext cx="7772400" cy="78581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Формы с родителями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Group 3"/>
          <p:cNvGraphicFramePr>
            <a:graphicFrameLocks noGrp="1"/>
          </p:cNvGraphicFramePr>
          <p:nvPr/>
        </p:nvGraphicFramePr>
        <p:xfrm>
          <a:off x="642910" y="1357298"/>
          <a:ext cx="8035951" cy="5299076"/>
        </p:xfrm>
        <a:graphic>
          <a:graphicData uri="http://schemas.openxmlformats.org/drawingml/2006/table">
            <a:tbl>
              <a:tblPr/>
              <a:tblGrid>
                <a:gridCol w="554063"/>
                <a:gridCol w="4248150"/>
                <a:gridCol w="1265238"/>
                <a:gridCol w="1968500"/>
              </a:tblGrid>
              <a:tr h="842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№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               Мероприятия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дата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Ответственные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Подготовка рекламного проспекта программы «Разговор о правильном питании»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Август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Заведующая, воспитатели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Анкетирование родителей по проблеме правильного питания в семье и использование программы «Разговор о правильном питании»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сентябрь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воспитатели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Родительское собрание «Разговор о правильном питании»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сентябрь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заведующая,воспитател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Консультация «Могут ли овощи повредить нашему здоровью?» ( о вредите нитратов 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Октябрь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Врач , воспитатели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Памятка для родителей « Что нужно знать о здоровом питании»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Октябрь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Воспитатели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Консультация врача «Составление домашнего меню блюда для ребенка , рекомендуемых на завтрак ,обед, ужин»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Ноябрь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Врач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Выпуск газеты «Солнечный лучик» с рубрикой «Вкусные рецепты»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ноябрь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Завед.,воспитатели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повара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Оформление информационных стендов о рациональном питании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ежемесячно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воспитатели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57162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Родители – народ такой:                         А чтобы все побить рекорды</a:t>
            </a:r>
            <a:br>
              <a:rPr lang="ru-RU" sz="2000" dirty="0" smtClean="0"/>
            </a:br>
            <a:r>
              <a:rPr lang="ru-RU" sz="2000" dirty="0" smtClean="0"/>
              <a:t>На занятость спешат сослаться,             И о болезнях всех забыть,</a:t>
            </a:r>
            <a:br>
              <a:rPr lang="ru-RU" sz="2000" dirty="0" smtClean="0"/>
            </a:br>
            <a:r>
              <a:rPr lang="ru-RU" sz="2000" dirty="0" smtClean="0"/>
              <a:t>Но мы – то знаем: они не правы.           Со взрослыми вопросы спорта</a:t>
            </a:r>
            <a:br>
              <a:rPr lang="ru-RU" sz="2000" dirty="0" smtClean="0"/>
            </a:br>
            <a:r>
              <a:rPr lang="ru-RU" sz="2000" dirty="0" smtClean="0"/>
              <a:t>Всем надо спортом заниматься.            Сегодня мы хотим решить.</a:t>
            </a: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2000240"/>
            <a:ext cx="4040188" cy="785818"/>
          </a:xfrm>
        </p:spPr>
        <p:txBody>
          <a:bodyPr/>
          <a:lstStyle/>
          <a:p>
            <a:r>
              <a:rPr lang="ru-RU" dirty="0" smtClean="0"/>
              <a:t>Наши друзья и помощники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IMG_141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22786"/>
            <a:ext cx="4040188" cy="3030141"/>
          </a:xfrm>
        </p:spPr>
      </p:pic>
      <p:pic>
        <p:nvPicPr>
          <p:cNvPr id="9" name="Содержимое 8" descr="Изображение 27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22191"/>
            <a:ext cx="4041775" cy="303133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24288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100" dirty="0" smtClean="0"/>
              <a:t>С большою заботой,</a:t>
            </a:r>
            <a:br>
              <a:rPr lang="ru-RU" sz="3100" dirty="0" smtClean="0"/>
            </a:br>
            <a:r>
              <a:rPr lang="ru-RU" sz="3100" dirty="0" smtClean="0"/>
              <a:t>С огромной любовью</a:t>
            </a:r>
            <a:br>
              <a:rPr lang="ru-RU" sz="3100" dirty="0" smtClean="0"/>
            </a:br>
            <a:r>
              <a:rPr lang="ru-RU" sz="3100" dirty="0" smtClean="0"/>
              <a:t>«Пеклись» в детсаду мы</a:t>
            </a:r>
            <a:br>
              <a:rPr lang="ru-RU" sz="3100" dirty="0" smtClean="0"/>
            </a:br>
            <a:r>
              <a:rPr lang="ru-RU" sz="3100" dirty="0" smtClean="0"/>
              <a:t>О детском здоровье.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_076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000240"/>
            <a:ext cx="4038600" cy="3028950"/>
          </a:xfrm>
        </p:spPr>
      </p:pic>
      <p:pic>
        <p:nvPicPr>
          <p:cNvPr id="8" name="Содержимое 10" descr="IMG_14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3357562"/>
            <a:ext cx="4038600" cy="302895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IMG_14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571613"/>
            <a:ext cx="6283877" cy="475298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МБДОУ детский сад с.Олинск</a:t>
            </a:r>
            <a:endParaRPr lang="ru-RU" dirty="0"/>
          </a:p>
        </p:txBody>
      </p:sp>
      <p:pic>
        <p:nvPicPr>
          <p:cNvPr id="4" name="Содержимое 3" descr="IMG_02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 горами, за лесами,</a:t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 широкими морями</a:t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Против неба – на земле</a:t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Живут дети в «Родничке»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643446"/>
            <a:ext cx="3743324" cy="1571636"/>
          </a:xfrm>
        </p:spPr>
        <p:txBody>
          <a:bodyPr>
            <a:noAutofit/>
          </a:bodyPr>
          <a:lstStyle/>
          <a:p>
            <a:r>
              <a:rPr lang="ru-RU" sz="2400" dirty="0" smtClean="0"/>
              <a:t>Заниматься мы должны</a:t>
            </a:r>
            <a:br>
              <a:rPr lang="ru-RU" sz="2400" dirty="0" smtClean="0"/>
            </a:br>
            <a:r>
              <a:rPr lang="ru-RU" sz="2400" dirty="0" smtClean="0"/>
              <a:t>Спортом все усиленно,</a:t>
            </a:r>
            <a:br>
              <a:rPr lang="ru-RU" sz="2400" dirty="0" smtClean="0"/>
            </a:br>
            <a:r>
              <a:rPr lang="ru-RU" sz="2400" dirty="0" smtClean="0"/>
              <a:t>Ведь стране нашей нужны</a:t>
            </a:r>
            <a:br>
              <a:rPr lang="ru-RU" sz="2400" dirty="0" smtClean="0"/>
            </a:br>
            <a:r>
              <a:rPr lang="ru-RU" sz="2400" dirty="0" smtClean="0"/>
              <a:t>Сильные и смелые!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500042"/>
            <a:ext cx="2819367" cy="515387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Вы послушайте, коллеги,</a:t>
            </a:r>
          </a:p>
          <a:p>
            <a:r>
              <a:rPr lang="ru-RU" sz="2000" dirty="0" smtClean="0"/>
              <a:t>Мы хотим вам рассказать:</a:t>
            </a:r>
          </a:p>
          <a:p>
            <a:r>
              <a:rPr lang="ru-RU" sz="2000" dirty="0" smtClean="0"/>
              <a:t>Есть у нас в саду ребята,</a:t>
            </a:r>
          </a:p>
          <a:p>
            <a:r>
              <a:rPr lang="ru-RU" sz="2000" dirty="0" smtClean="0"/>
              <a:t>Их по счету двадцать пять.</a:t>
            </a:r>
          </a:p>
          <a:p>
            <a:endParaRPr lang="ru-RU" sz="2000" dirty="0" smtClean="0"/>
          </a:p>
          <a:p>
            <a:r>
              <a:rPr lang="ru-RU" sz="2000" dirty="0" smtClean="0"/>
              <a:t>Озорных, веселых, умных,</a:t>
            </a:r>
          </a:p>
          <a:p>
            <a:r>
              <a:rPr lang="ru-RU" sz="2000" dirty="0" smtClean="0"/>
              <a:t>Замечательных ребят,</a:t>
            </a:r>
          </a:p>
          <a:p>
            <a:r>
              <a:rPr lang="ru-RU" sz="2000" dirty="0" smtClean="0"/>
              <a:t>Любознательных и шумных,</a:t>
            </a:r>
          </a:p>
          <a:p>
            <a:r>
              <a:rPr lang="ru-RU" sz="2000" dirty="0" smtClean="0"/>
              <a:t>Самых разных дошколят!</a:t>
            </a:r>
            <a:endParaRPr lang="ru-RU" sz="2000" dirty="0"/>
          </a:p>
        </p:txBody>
      </p:sp>
      <p:pic>
        <p:nvPicPr>
          <p:cNvPr id="7" name="Содержимое 6" descr="IMG_02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785794"/>
            <a:ext cx="4626033" cy="347056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Утренняя гимнастика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Для чего нужна зарядка?</a:t>
            </a:r>
          </a:p>
          <a:p>
            <a:r>
              <a:rPr lang="ru-RU" dirty="0" smtClean="0"/>
              <a:t>Это вовсе не загадка</a:t>
            </a:r>
          </a:p>
          <a:p>
            <a:r>
              <a:rPr lang="ru-RU" dirty="0" smtClean="0"/>
              <a:t>Чтобы силу развивать</a:t>
            </a:r>
          </a:p>
          <a:p>
            <a:r>
              <a:rPr lang="ru-RU" dirty="0" smtClean="0"/>
              <a:t>И весь день не уставать.</a:t>
            </a:r>
          </a:p>
          <a:p>
            <a:endParaRPr lang="ru-RU" dirty="0" smtClean="0"/>
          </a:p>
          <a:p>
            <a:r>
              <a:rPr lang="ru-RU" dirty="0" smtClean="0"/>
              <a:t>Мы зарядкой заниматься</a:t>
            </a:r>
          </a:p>
          <a:p>
            <a:r>
              <a:rPr lang="ru-RU" dirty="0" smtClean="0"/>
              <a:t>Начинаем по утрам</a:t>
            </a:r>
          </a:p>
          <a:p>
            <a:r>
              <a:rPr lang="ru-RU" dirty="0" smtClean="0"/>
              <a:t>Чтобы реже обращаться</a:t>
            </a:r>
          </a:p>
          <a:p>
            <a:r>
              <a:rPr lang="ru-RU" dirty="0" smtClean="0"/>
              <a:t>За советам к докторам</a:t>
            </a:r>
          </a:p>
          <a:p>
            <a:endParaRPr lang="ru-RU" dirty="0" smtClean="0"/>
          </a:p>
          <a:p>
            <a:r>
              <a:rPr lang="ru-RU" dirty="0" smtClean="0"/>
              <a:t>Кто с зарядкой служит смело</a:t>
            </a:r>
          </a:p>
          <a:p>
            <a:r>
              <a:rPr lang="ru-RU" dirty="0" smtClean="0"/>
              <a:t>Кто с утра прогонит лень,</a:t>
            </a:r>
          </a:p>
          <a:p>
            <a:r>
              <a:rPr lang="ru-RU" dirty="0" smtClean="0"/>
              <a:t>Будет смелым и умелым</a:t>
            </a:r>
          </a:p>
          <a:p>
            <a:r>
              <a:rPr lang="ru-RU" dirty="0" smtClean="0"/>
              <a:t>И веселым целый день.</a:t>
            </a:r>
            <a:endParaRPr lang="ru-RU" dirty="0"/>
          </a:p>
        </p:txBody>
      </p:sp>
      <p:pic>
        <p:nvPicPr>
          <p:cNvPr id="9" name="Содержимое 8" descr="DSC0027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5050" y="2045493"/>
            <a:ext cx="5111750" cy="383381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0006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Мы занимаемся.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28670"/>
            <a:ext cx="4040188" cy="1585930"/>
          </a:xfrm>
        </p:spPr>
        <p:txBody>
          <a:bodyPr/>
          <a:lstStyle/>
          <a:p>
            <a:r>
              <a:rPr lang="ru-RU" sz="2000" dirty="0" smtClean="0"/>
              <a:t>У ребят порядок строгий,</a:t>
            </a:r>
          </a:p>
          <a:p>
            <a:r>
              <a:rPr lang="ru-RU" sz="2000" dirty="0" smtClean="0"/>
              <a:t>Знают все свои места</a:t>
            </a:r>
          </a:p>
          <a:p>
            <a:r>
              <a:rPr lang="ru-RU" sz="2000" dirty="0" smtClean="0"/>
              <a:t>Ну, трубите веселей!</a:t>
            </a:r>
          </a:p>
          <a:p>
            <a:r>
              <a:rPr lang="ru-RU" sz="2000" dirty="0" smtClean="0"/>
              <a:t>Тра-та-та, тра-та-та!</a:t>
            </a:r>
          </a:p>
          <a:p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785794"/>
            <a:ext cx="4041775" cy="1357322"/>
          </a:xfrm>
        </p:spPr>
        <p:txBody>
          <a:bodyPr>
            <a:noAutofit/>
          </a:bodyPr>
          <a:lstStyle/>
          <a:p>
            <a:endParaRPr lang="ru-RU" sz="2000" dirty="0"/>
          </a:p>
        </p:txBody>
      </p:sp>
      <p:pic>
        <p:nvPicPr>
          <p:cNvPr id="26" name="Содержимое 25" descr="IMG_168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2571744"/>
            <a:ext cx="4400552" cy="2857520"/>
          </a:xfrm>
        </p:spPr>
      </p:pic>
      <p:pic>
        <p:nvPicPr>
          <p:cNvPr id="10" name="Содержимое 9" descr="IMG_168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29190" y="2285992"/>
            <a:ext cx="4041775" cy="227147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43372" y="4071942"/>
            <a:ext cx="4543428" cy="2214578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Поверьте, даю вам слово – </a:t>
            </a:r>
            <a:br>
              <a:rPr lang="ru-RU" sz="2700" dirty="0" smtClean="0"/>
            </a:br>
            <a:r>
              <a:rPr lang="ru-RU" sz="2700" dirty="0" smtClean="0"/>
              <a:t>Согреться проще простого </a:t>
            </a:r>
            <a:br>
              <a:rPr lang="ru-RU" sz="2700" dirty="0" smtClean="0"/>
            </a:br>
            <a:r>
              <a:rPr lang="ru-RU" sz="2700" dirty="0" smtClean="0"/>
              <a:t>Мы выходим на площадку,</a:t>
            </a:r>
            <a:br>
              <a:rPr lang="ru-RU" sz="2700" dirty="0" smtClean="0"/>
            </a:br>
            <a:r>
              <a:rPr lang="ru-RU" sz="2700" dirty="0" smtClean="0"/>
              <a:t>Начинаем заниматься!</a:t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Раз – присядка, два –прыжок</a:t>
            </a:r>
          </a:p>
          <a:p>
            <a:r>
              <a:rPr lang="ru-RU" sz="1800" dirty="0" smtClean="0"/>
              <a:t>И опять присядка.</a:t>
            </a:r>
            <a:endParaRPr lang="ru-RU" sz="1800" dirty="0"/>
          </a:p>
        </p:txBody>
      </p:sp>
      <p:pic>
        <p:nvPicPr>
          <p:cNvPr id="9" name="Содержимое 8" descr="IMG_025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t="26437"/>
          <a:stretch>
            <a:fillRect/>
          </a:stretch>
        </p:blipFill>
        <p:spPr>
          <a:xfrm>
            <a:off x="285720" y="1285860"/>
            <a:ext cx="4286280" cy="3000395"/>
          </a:xfrm>
        </p:spPr>
      </p:pic>
      <p:pic>
        <p:nvPicPr>
          <p:cNvPr id="10" name="Содержимое 9" descr="IMG_025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t="17625"/>
          <a:stretch>
            <a:fillRect/>
          </a:stretch>
        </p:blipFill>
        <p:spPr>
          <a:xfrm>
            <a:off x="4643438" y="928670"/>
            <a:ext cx="3930650" cy="235383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35719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Наши игры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642918"/>
            <a:ext cx="4040188" cy="1871682"/>
          </a:xfrm>
        </p:spPr>
        <p:txBody>
          <a:bodyPr/>
          <a:lstStyle/>
          <a:p>
            <a:r>
              <a:rPr lang="ru-RU" sz="1800" dirty="0" smtClean="0"/>
              <a:t>Ровным кругом</a:t>
            </a:r>
          </a:p>
          <a:p>
            <a:r>
              <a:rPr lang="ru-RU" sz="1800" dirty="0" smtClean="0"/>
              <a:t>Друг за другом</a:t>
            </a:r>
          </a:p>
          <a:p>
            <a:r>
              <a:rPr lang="ru-RU" sz="1800" dirty="0" smtClean="0"/>
              <a:t>Мы идем за шагом шаг,</a:t>
            </a:r>
          </a:p>
          <a:p>
            <a:r>
              <a:rPr lang="ru-RU" sz="1800" dirty="0" smtClean="0"/>
              <a:t>Стой на месте!</a:t>
            </a:r>
          </a:p>
          <a:p>
            <a:r>
              <a:rPr lang="ru-RU" sz="1800" dirty="0" smtClean="0"/>
              <a:t>Дружно вместе</a:t>
            </a:r>
          </a:p>
          <a:p>
            <a:r>
              <a:rPr lang="ru-RU" sz="1800" dirty="0" smtClean="0"/>
              <a:t>Сделаем вот так!</a:t>
            </a:r>
            <a:endParaRPr lang="ru-RU" sz="1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642918"/>
            <a:ext cx="4041775" cy="200026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Ах, как мыши надоели,</a:t>
            </a:r>
          </a:p>
          <a:p>
            <a:r>
              <a:rPr lang="ru-RU" sz="1800" dirty="0" smtClean="0"/>
              <a:t>Все погрызли, все поели,</a:t>
            </a:r>
          </a:p>
          <a:p>
            <a:r>
              <a:rPr lang="ru-RU" sz="1800" dirty="0" smtClean="0"/>
              <a:t>Берегитесь же, плутовки</a:t>
            </a:r>
          </a:p>
          <a:p>
            <a:r>
              <a:rPr lang="ru-RU" sz="1800" dirty="0" smtClean="0"/>
              <a:t>Доберемся мы до вас.</a:t>
            </a:r>
          </a:p>
          <a:p>
            <a:r>
              <a:rPr lang="ru-RU" sz="1800" dirty="0" smtClean="0"/>
              <a:t>Вот поставим мышеловки,</a:t>
            </a:r>
          </a:p>
          <a:p>
            <a:r>
              <a:rPr lang="ru-RU" sz="1800" dirty="0" smtClean="0"/>
              <a:t>Переловим всех сейчас!</a:t>
            </a:r>
          </a:p>
          <a:p>
            <a:endParaRPr lang="ru-RU" sz="1800" dirty="0"/>
          </a:p>
        </p:txBody>
      </p:sp>
      <p:pic>
        <p:nvPicPr>
          <p:cNvPr id="6" name="Содержимое 5" descr="IMG_093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22786"/>
            <a:ext cx="4040188" cy="3030141"/>
          </a:xfrm>
        </p:spPr>
      </p:pic>
      <p:pic>
        <p:nvPicPr>
          <p:cNvPr id="9" name="Содержимое 8" descr="IMG_093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22191"/>
            <a:ext cx="4041775" cy="303133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929330"/>
            <a:ext cx="8183880" cy="7315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Мы мороза не боимся!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71480"/>
            <a:ext cx="4040188" cy="2214578"/>
          </a:xfrm>
        </p:spPr>
        <p:txBody>
          <a:bodyPr/>
          <a:lstStyle/>
          <a:p>
            <a:r>
              <a:rPr lang="ru-RU" dirty="0" smtClean="0"/>
              <a:t>Прогулки-походы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71480"/>
            <a:ext cx="4041775" cy="2214577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Ой, мороз, мороз, мороз,</a:t>
            </a:r>
          </a:p>
          <a:p>
            <a:r>
              <a:rPr lang="ru-RU" sz="1800" dirty="0" smtClean="0"/>
              <a:t>Ты, смотри, не заморозь</a:t>
            </a:r>
          </a:p>
          <a:p>
            <a:r>
              <a:rPr lang="ru-RU" sz="1800" dirty="0" smtClean="0"/>
              <a:t>Ручки Дашины и ножки.</a:t>
            </a:r>
          </a:p>
          <a:p>
            <a:r>
              <a:rPr lang="ru-RU" sz="1800" dirty="0" smtClean="0"/>
              <a:t>Ты ведь должен понимать:</a:t>
            </a:r>
          </a:p>
          <a:p>
            <a:r>
              <a:rPr lang="ru-RU" sz="1800" dirty="0" smtClean="0"/>
              <a:t>Ножкам – бегать по дорожкам,</a:t>
            </a:r>
          </a:p>
          <a:p>
            <a:r>
              <a:rPr lang="ru-RU" sz="1800" dirty="0" smtClean="0"/>
              <a:t>Ручкам – маму обнимать.</a:t>
            </a:r>
            <a:endParaRPr lang="ru-RU" sz="1800" dirty="0"/>
          </a:p>
        </p:txBody>
      </p:sp>
      <p:pic>
        <p:nvPicPr>
          <p:cNvPr id="7" name="Содержимое 6" descr="IMG_024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11334" y="2964425"/>
            <a:ext cx="3931920" cy="2946862"/>
          </a:xfrm>
        </p:spPr>
      </p:pic>
      <p:pic>
        <p:nvPicPr>
          <p:cNvPr id="8" name="Содержимое 7" descr="SDC1036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99952" y="2964425"/>
            <a:ext cx="3931920" cy="294686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8992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Чтоб зимою не хворать, надо закаляться,</a:t>
            </a:r>
            <a:br>
              <a:rPr lang="ru-RU" sz="1800" dirty="0" smtClean="0"/>
            </a:br>
            <a:r>
              <a:rPr lang="ru-RU" sz="1800" dirty="0" smtClean="0"/>
              <a:t>На песке загорать и в реке купаться.</a:t>
            </a:r>
            <a:br>
              <a:rPr lang="ru-RU" sz="1800" dirty="0" smtClean="0"/>
            </a:br>
            <a:r>
              <a:rPr lang="ru-RU" sz="1800" dirty="0" smtClean="0"/>
              <a:t>Пусть морозко трещит, вьюга в поле кружит,</a:t>
            </a:r>
            <a:br>
              <a:rPr lang="ru-RU" sz="1800" dirty="0" smtClean="0"/>
            </a:br>
            <a:r>
              <a:rPr lang="ru-RU" sz="1800" dirty="0" smtClean="0"/>
              <a:t>Малышам – крепышам не бояться стужи </a:t>
            </a:r>
            <a:br>
              <a:rPr lang="ru-RU" sz="1800" dirty="0" smtClean="0"/>
            </a:br>
            <a:r>
              <a:rPr lang="ru-RU" sz="1800" dirty="0" smtClean="0"/>
              <a:t>Молодцы у нас ребята: сильные, умелые,</a:t>
            </a:r>
            <a:br>
              <a:rPr lang="ru-RU" sz="1800" dirty="0" smtClean="0"/>
            </a:br>
            <a:r>
              <a:rPr lang="ru-RU" sz="1800" dirty="0" smtClean="0"/>
              <a:t>Дружные, веселые, быстрые и сильные!</a:t>
            </a:r>
            <a:endParaRPr lang="ru-RU" sz="18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4645025" y="357166"/>
            <a:ext cx="4041775" cy="235745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Пришла зима, пришла зима</a:t>
            </a:r>
          </a:p>
          <a:p>
            <a:r>
              <a:rPr lang="ru-RU" dirty="0" smtClean="0"/>
              <a:t>Оделись в белое дома.</a:t>
            </a:r>
          </a:p>
          <a:p>
            <a:r>
              <a:rPr lang="ru-RU" dirty="0" smtClean="0"/>
              <a:t>Стоят деревья в шапках белых,</a:t>
            </a:r>
          </a:p>
          <a:p>
            <a:r>
              <a:rPr lang="ru-RU" dirty="0" smtClean="0"/>
              <a:t>Зима для сильных, ловких, смелых!</a:t>
            </a:r>
          </a:p>
          <a:p>
            <a:endParaRPr lang="ru-RU" dirty="0"/>
          </a:p>
        </p:txBody>
      </p:sp>
      <p:pic>
        <p:nvPicPr>
          <p:cNvPr id="7" name="Содержимое 6" descr="IMG_125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11334" y="2964425"/>
            <a:ext cx="3931920" cy="2946862"/>
          </a:xfrm>
        </p:spPr>
      </p:pic>
      <p:pic>
        <p:nvPicPr>
          <p:cNvPr id="8" name="Содержимое 7" descr="IMG_123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99952" y="2964425"/>
            <a:ext cx="3931920" cy="294686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328</TotalTime>
  <Words>977</Words>
  <Application>Microsoft Office PowerPoint</Application>
  <PresentationFormat>Экран (4:3)</PresentationFormat>
  <Paragraphs>237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Слайд 1</vt:lpstr>
      <vt:lpstr>МБДОУ детский сад с.Олинск</vt:lpstr>
      <vt:lpstr>Заниматься мы должны Спортом все усиленно, Ведь стране нашей нужны Сильные и смелые!</vt:lpstr>
      <vt:lpstr>Утренняя гимнастика</vt:lpstr>
      <vt:lpstr>Мы занимаемся.</vt:lpstr>
      <vt:lpstr>Поверьте, даю вам слово –  Согреться проще простого  Мы выходим на площадку, Начинаем заниматься! </vt:lpstr>
      <vt:lpstr>Наши игры</vt:lpstr>
      <vt:lpstr>               Мы мороза не боимся!</vt:lpstr>
      <vt:lpstr>Чтоб зимою не хворать, надо закаляться, На песке загорать и в реке купаться. Пусть морозко трещит, вьюга в поле кружит, Малышам – крепышам не бояться стужи  Молодцы у нас ребята: сильные, умелые, Дружные, веселые, быстрые и сильные!</vt:lpstr>
      <vt:lpstr>Тянем - потянем! Кто сильнее?</vt:lpstr>
      <vt:lpstr>Слайд 11</vt:lpstr>
      <vt:lpstr>Слайд 12</vt:lpstr>
      <vt:lpstr>Чтоб здоровыми все были, мы родителей учили. </vt:lpstr>
      <vt:lpstr>Проблема:</vt:lpstr>
      <vt:lpstr>Слайд 15</vt:lpstr>
      <vt:lpstr>Родители – народ такой:                         А чтобы все побить рекорды На занятость спешат сослаться,             И о болезнях всех забыть, Но мы – то знаем: они не правы.           Со взрослыми вопросы спорта Всем надо спортом заниматься.            Сегодня мы хотим решить.</vt:lpstr>
      <vt:lpstr>  С большою заботой, С огромной любовью «Пеклись» в детсаду мы О детском здоровье. 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с.Олинск</dc:title>
  <dc:creator>User</dc:creator>
  <cp:lastModifiedBy>User</cp:lastModifiedBy>
  <cp:revision>42</cp:revision>
  <dcterms:created xsi:type="dcterms:W3CDTF">2013-02-16T08:47:24Z</dcterms:created>
  <dcterms:modified xsi:type="dcterms:W3CDTF">2013-03-11T11:48:34Z</dcterms:modified>
</cp:coreProperties>
</file>