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918A-3029-4E01-B1A3-7E4438FF496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1002-5786-4876-9D29-01397DA785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00B0F0"/>
                </a:solidFill>
                <a:cs typeface="Aharoni" pitchFamily="2" charset="-79"/>
              </a:rPr>
              <a:t>РЕБУСЫ</a:t>
            </a:r>
            <a:endParaRPr lang="ru-RU" sz="9600" b="1" dirty="0">
              <a:solidFill>
                <a:srgbClr val="00B0F0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58627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11055">
            <a:off x="265746" y="479676"/>
            <a:ext cx="2861060" cy="2040889"/>
          </a:xfrm>
          <a:prstGeom prst="rect">
            <a:avLst/>
          </a:prstGeom>
        </p:spPr>
      </p:pic>
      <p:pic>
        <p:nvPicPr>
          <p:cNvPr id="5" name="Рисунок 4" descr="665e3353c5a0a1298b58f0408e39e99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5204">
            <a:off x="5438326" y="533074"/>
            <a:ext cx="3164158" cy="1980251"/>
          </a:xfrm>
          <a:prstGeom prst="rect">
            <a:avLst/>
          </a:prstGeom>
        </p:spPr>
      </p:pic>
      <p:pic>
        <p:nvPicPr>
          <p:cNvPr id="6" name="Рисунок 5" descr="462-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933056"/>
            <a:ext cx="5904657" cy="2291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08719"/>
            <a:ext cx="7447960" cy="5039833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65e3353c5a0a1298b58f0408e39e998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854" y="1124744"/>
            <a:ext cx="8643742" cy="445770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10 - копия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20880" cy="5616624"/>
          </a:xfrm>
          <a:prstGeom prst="hexago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4790"/>
            <a:ext cx="7560840" cy="60486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10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606452" cy="516458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4462440db7209d72e248761425cf5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5436">
            <a:off x="317498" y="445436"/>
            <a:ext cx="5715000" cy="4295775"/>
          </a:xfrm>
          <a:prstGeom prst="rect">
            <a:avLst/>
          </a:prstGeom>
        </p:spPr>
      </p:pic>
      <p:pic>
        <p:nvPicPr>
          <p:cNvPr id="7" name="Содержимое 3" descr="highres_17290367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780768">
            <a:off x="2139878" y="1649453"/>
            <a:ext cx="657904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10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632848" cy="612068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2265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5197847" cy="3384376"/>
          </a:xfrm>
        </p:spPr>
      </p:pic>
      <p:pic>
        <p:nvPicPr>
          <p:cNvPr id="5" name="Рисунок 4" descr="Ab_food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08920"/>
            <a:ext cx="5280587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b10 - копия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08720"/>
            <a:ext cx="7056784" cy="5046809"/>
          </a:xfrm>
          <a:prstGeom prst="round2Same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6525_17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6518" y="188640"/>
            <a:ext cx="8579558" cy="63367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РЕБУСЫ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РЕБУСЫ</dc:title>
  <dc:creator>Galina</dc:creator>
  <cp:lastModifiedBy>Galina</cp:lastModifiedBy>
  <cp:revision>5</cp:revision>
  <dcterms:created xsi:type="dcterms:W3CDTF">2013-10-20T06:35:37Z</dcterms:created>
  <dcterms:modified xsi:type="dcterms:W3CDTF">2013-10-20T07:24:17Z</dcterms:modified>
</cp:coreProperties>
</file>