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71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50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66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643578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Подготовила </a:t>
            </a:r>
            <a:r>
              <a:rPr lang="ru-RU" sz="1600" b="1" dirty="0" smtClean="0">
                <a:solidFill>
                  <a:srgbClr val="C00000"/>
                </a:solidFill>
              </a:rPr>
              <a:t>Козлова Т.В.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воспитатель  МБДОУ детский сад </a:t>
            </a:r>
            <a:r>
              <a:rPr lang="ru-RU" sz="1600" b="1" dirty="0" smtClean="0">
                <a:solidFill>
                  <a:srgbClr val="C00000"/>
                </a:solidFill>
              </a:rPr>
              <a:t>№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28 «Дружная семейка» </a:t>
            </a:r>
            <a:r>
              <a:rPr lang="ru-RU" sz="1600" b="1" dirty="0" smtClean="0">
                <a:solidFill>
                  <a:srgbClr val="C00000"/>
                </a:solidFill>
              </a:rPr>
              <a:t>г. </a:t>
            </a:r>
            <a:r>
              <a:rPr lang="ru-RU" sz="1600" b="1" dirty="0" smtClean="0">
                <a:solidFill>
                  <a:srgbClr val="C00000"/>
                </a:solidFill>
              </a:rPr>
              <a:t>Кузнецка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978-5-86775-140-1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000240"/>
            <a:ext cx="5429288" cy="3755258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68503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Как птицы и звери к зиме готовятся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02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4"/>
            <a:ext cx="1214414" cy="1123064"/>
          </a:xfrm>
          <a:prstGeom prst="rect">
            <a:avLst/>
          </a:prstGeom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446"/>
            <a:ext cx="1214414" cy="1123064"/>
          </a:xfrm>
          <a:prstGeom prst="rect">
            <a:avLst/>
          </a:prstGeom>
        </p:spPr>
      </p:pic>
      <p:pic>
        <p:nvPicPr>
          <p:cNvPr id="9" name="Рисунок 8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4714884"/>
            <a:ext cx="1214414" cy="1123064"/>
          </a:xfrm>
          <a:prstGeom prst="rect">
            <a:avLst/>
          </a:prstGeom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3214686"/>
            <a:ext cx="1214414" cy="1123064"/>
          </a:xfrm>
          <a:prstGeom prst="rect">
            <a:avLst/>
          </a:prstGeom>
        </p:spPr>
      </p:pic>
      <p:pic>
        <p:nvPicPr>
          <p:cNvPr id="11" name="Рисунок 10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2000240"/>
            <a:ext cx="1214414" cy="11230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57422" y="1357298"/>
            <a:ext cx="46422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(по  рассказу  Снегирева  Г.Я.)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Белка  скоро  серая  станет,  наденет  зимнюю  шубку,  а пока  запасает орехи и жёлуди. Складывает их  в  дупло. А  грибы  развешивает  на  колючих  сучках – сушиться.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belka4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7" y="1643050"/>
            <a:ext cx="4000528" cy="342902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bel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928934"/>
            <a:ext cx="4000528" cy="34688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3050"/>
            <a:ext cx="1214414" cy="1123064"/>
          </a:xfrm>
          <a:prstGeom prst="rect">
            <a:avLst/>
          </a:prstGeom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643050"/>
            <a:ext cx="1214414" cy="1123064"/>
          </a:xfrm>
          <a:prstGeom prst="rect">
            <a:avLst/>
          </a:prstGeom>
        </p:spPr>
      </p:pic>
      <p:pic>
        <p:nvPicPr>
          <p:cNvPr id="9" name="Рисунок 8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643050"/>
            <a:ext cx="1214414" cy="1123064"/>
          </a:xfrm>
          <a:prstGeom prst="rect">
            <a:avLst/>
          </a:prstGeom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5214950"/>
            <a:ext cx="1214414" cy="1123064"/>
          </a:xfrm>
          <a:prstGeom prst="rect">
            <a:avLst/>
          </a:prstGeom>
        </p:spPr>
      </p:pic>
      <p:pic>
        <p:nvPicPr>
          <p:cNvPr id="11" name="Рисунок 10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5214950"/>
            <a:ext cx="1214414" cy="1123064"/>
          </a:xfrm>
          <a:prstGeom prst="rect">
            <a:avLst/>
          </a:prstGeom>
        </p:spPr>
      </p:pic>
      <p:pic>
        <p:nvPicPr>
          <p:cNvPr id="12" name="Рисунок 11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521495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Медведица  берлогу  выкопала  под  корнями  старой  ели, устлала  её  ветками,  натаскала   мху.   Зимой  у  неё  в  берлоге появятся  медвежата.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19010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6690173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Лиса   неслышно   крадётся по осеннему лесу.  Листья  в  Лесу красные,  и  лисья  шерсть  красная.  Легко  лисе  незаметно подкрадываться  к  добыче.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oxes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285860"/>
            <a:ext cx="6320368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8934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8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Притаились  </a:t>
            </a:r>
            <a:r>
              <a:rPr lang="ru-RU" sz="2000" b="1" dirty="0" err="1" smtClean="0">
                <a:solidFill>
                  <a:srgbClr val="C00000"/>
                </a:solidFill>
              </a:rPr>
              <a:t>зайчата-листопаднички</a:t>
            </a:r>
            <a:r>
              <a:rPr lang="ru-RU" sz="2000" b="1" dirty="0" smtClean="0">
                <a:solidFill>
                  <a:srgbClr val="C00000"/>
                </a:solidFill>
              </a:rPr>
              <a:t>.   Не скачут,   следов  не оставляют.   А   то   лиса   их  найдет и съест.  Пробежит мимо зайчиха, накормит  молоком  и  дальше  скачет  в  осинник.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0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642918"/>
            <a:ext cx="6679415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06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Высоко   в  небе   потянулись  журавлиные  стаи.  Печальными криками   прощаются  они  с  родиной.   Журавли   будут  зимовать  в тёплой  Африке.  Но  как  только  зазвенят  весной ручьи,  зазеленеет на   бугорках   травка,   журавли  вернутся   домой  на   родину.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13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00174"/>
            <a:ext cx="6357982" cy="451804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1810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6322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Первые снежинки закружились в воздухе, и гусиные стаи тоже полетели на юг.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urav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6715172" cy="462556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72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44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ИспользованНые</a:t>
            </a:r>
            <a:r>
              <a:rPr lang="ru-RU" sz="2000" b="1" dirty="0" smtClean="0">
                <a:solidFill>
                  <a:srgbClr val="C00000"/>
                </a:solidFill>
              </a:rPr>
              <a:t>  материалы: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Картинки  животных с сайтов:</a:t>
            </a:r>
          </a:p>
          <a:p>
            <a:pPr algn="just"/>
            <a:r>
              <a:rPr lang="en-US" sz="1600" dirty="0" smtClean="0"/>
              <a:t>animals</a:t>
            </a:r>
            <a:r>
              <a:rPr lang="ru-RU" sz="1600" dirty="0" smtClean="0"/>
              <a:t>-</a:t>
            </a:r>
            <a:r>
              <a:rPr lang="en-US" sz="1600" dirty="0" smtClean="0"/>
              <a:t>wild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r>
              <a:rPr lang="ru-RU" sz="1600" dirty="0" smtClean="0"/>
              <a:t>  </a:t>
            </a:r>
          </a:p>
          <a:p>
            <a:pPr algn="just"/>
            <a:r>
              <a:rPr lang="ru-RU" sz="1600" dirty="0" smtClean="0"/>
              <a:t> </a:t>
            </a:r>
            <a:r>
              <a:rPr lang="en-US" sz="1600" dirty="0" err="1" smtClean="0"/>
              <a:t>proza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endParaRPr lang="ru-RU" sz="1600" dirty="0" smtClean="0"/>
          </a:p>
          <a:p>
            <a:pPr algn="just"/>
            <a:r>
              <a:rPr lang="ru-RU" sz="1600" dirty="0" err="1" smtClean="0"/>
              <a:t>ohota.biz</a:t>
            </a:r>
            <a:r>
              <a:rPr lang="ru-RU" sz="1600" dirty="0" smtClean="0"/>
              <a:t>  </a:t>
            </a:r>
          </a:p>
          <a:p>
            <a:pPr algn="just">
              <a:buNone/>
            </a:pPr>
            <a:r>
              <a:rPr lang="ru-RU" sz="1600" dirty="0" smtClean="0"/>
              <a:t>       </a:t>
            </a:r>
            <a:r>
              <a:rPr lang="ru-RU" sz="1600" dirty="0" err="1" smtClean="0"/>
              <a:t>popgun.ru</a:t>
            </a:r>
            <a:endParaRPr lang="ru-RU" sz="1600" dirty="0" smtClean="0"/>
          </a:p>
          <a:p>
            <a:pPr algn="just"/>
            <a:r>
              <a:rPr lang="en-US" sz="1400" dirty="0" err="1" smtClean="0"/>
              <a:t>animalpicture</a:t>
            </a:r>
            <a:r>
              <a:rPr lang="ru-RU" sz="1400" dirty="0" smtClean="0"/>
              <a:t>.</a:t>
            </a:r>
            <a:r>
              <a:rPr lang="en-US" sz="1400" dirty="0" err="1" smtClean="0"/>
              <a:t>ru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 algn="just"/>
            <a:r>
              <a:rPr lang="ru-RU" sz="1400" dirty="0" err="1" smtClean="0"/>
              <a:t>stfond.ru</a:t>
            </a:r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 err="1" smtClean="0"/>
              <a:t>yaroslavlzoo.ru</a:t>
            </a:r>
            <a:endParaRPr lang="ru-RU" sz="1400" dirty="0" smtClean="0"/>
          </a:p>
          <a:p>
            <a:pPr algn="just"/>
            <a:r>
              <a:rPr lang="ru-RU" sz="1400" dirty="0" err="1" smtClean="0"/>
              <a:t>sigils.ru</a:t>
            </a:r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 desktop-1024x768.ru   </a:t>
            </a:r>
          </a:p>
          <a:p>
            <a:pPr algn="just"/>
            <a:r>
              <a:rPr lang="ru-RU" sz="1400" dirty="0" err="1" smtClean="0"/>
              <a:t>shpilenok.livejournal.com</a:t>
            </a:r>
            <a:endParaRPr lang="ru-RU" sz="1400" dirty="0" smtClean="0"/>
          </a:p>
          <a:p>
            <a:pPr algn="just"/>
            <a:r>
              <a:rPr lang="en-US" sz="1400" dirty="0" smtClean="0"/>
              <a:t>mota.ru   </a:t>
            </a:r>
            <a:endParaRPr lang="ru-RU" sz="1400" dirty="0" smtClean="0"/>
          </a:p>
          <a:p>
            <a:pPr algn="just"/>
            <a:r>
              <a:rPr lang="en-US" sz="1400" dirty="0" smtClean="0"/>
              <a:t>animal-photos.ru</a:t>
            </a:r>
            <a:endParaRPr lang="ru-RU" sz="1400" dirty="0" smtClean="0"/>
          </a:p>
          <a:p>
            <a:pPr algn="just"/>
            <a:r>
              <a:rPr lang="en-US" sz="1400" dirty="0" smtClean="0"/>
              <a:t>en.wikipedia.org   </a:t>
            </a:r>
            <a:endParaRPr lang="ru-RU" sz="1400" dirty="0" smtClean="0"/>
          </a:p>
          <a:p>
            <a:pPr algn="just"/>
            <a:r>
              <a:rPr lang="en-US" sz="1400" dirty="0" smtClean="0"/>
              <a:t> daypic.ru</a:t>
            </a:r>
            <a:endParaRPr lang="ru-RU" sz="1400" dirty="0" smtClean="0"/>
          </a:p>
          <a:p>
            <a:pPr algn="just"/>
            <a:r>
              <a:rPr lang="en-US" sz="1400" dirty="0" smtClean="0"/>
              <a:t>zoovet.ru  </a:t>
            </a:r>
            <a:endParaRPr lang="ru-RU" sz="1400" dirty="0" smtClean="0"/>
          </a:p>
          <a:p>
            <a:pPr algn="just"/>
            <a:r>
              <a:rPr lang="en-US" sz="1400" dirty="0" smtClean="0"/>
              <a:t>  animals-birds.ru</a:t>
            </a:r>
            <a:endParaRPr lang="ru-RU" sz="1400" dirty="0" smtClean="0"/>
          </a:p>
          <a:p>
            <a:pPr algn="just"/>
            <a:r>
              <a:rPr lang="ru-RU" sz="1400" dirty="0" smtClean="0"/>
              <a:t> </a:t>
            </a:r>
            <a:r>
              <a:rPr lang="en-US" sz="1400" dirty="0" smtClean="0"/>
              <a:t> vospitatel.com.ua </a:t>
            </a:r>
            <a:endParaRPr lang="ru-RU" sz="1400" dirty="0" smtClean="0"/>
          </a:p>
          <a:p>
            <a:pPr algn="just"/>
            <a:r>
              <a:rPr lang="en-US" sz="1400" dirty="0" smtClean="0"/>
              <a:t>  proxvost.info</a:t>
            </a:r>
            <a:endParaRPr lang="ru-RU" sz="1400" dirty="0" smtClean="0"/>
          </a:p>
          <a:p>
            <a:pPr algn="just"/>
            <a:r>
              <a:rPr lang="ru-RU" sz="1400" dirty="0" smtClean="0"/>
              <a:t>  </a:t>
            </a:r>
            <a:r>
              <a:rPr lang="ru-RU" sz="1400" dirty="0" err="1" smtClean="0"/>
              <a:t>zastavki.com</a:t>
            </a:r>
            <a:endParaRPr lang="ru-RU" sz="1400" dirty="0" smtClean="0"/>
          </a:p>
          <a:p>
            <a:r>
              <a:rPr lang="ru-RU" sz="1600" b="1" dirty="0" smtClean="0">
                <a:solidFill>
                  <a:srgbClr val="C00000"/>
                </a:solidFill>
              </a:rPr>
              <a:t>Литература:</a:t>
            </a:r>
          </a:p>
          <a:p>
            <a:r>
              <a:rPr lang="ru-RU" sz="1400" dirty="0" smtClean="0"/>
              <a:t>Рассказ  «Как звери и птицы к зиме готовятся» автор: Г. Снегирев 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Осень в лесу. Не слышно птичьих песен.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0_59b32_8a4690c1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428736"/>
            <a:ext cx="6717304" cy="450059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7929618" cy="623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Дрозды-рябинники</a:t>
            </a:r>
            <a:r>
              <a:rPr lang="ru-RU" sz="2200" b="1" dirty="0" smtClean="0">
                <a:solidFill>
                  <a:srgbClr val="C00000"/>
                </a:solidFill>
              </a:rPr>
              <a:t> собрались в стаи и откармливаются перед  тем, как откочевать в тёплые края.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271171408_60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428604"/>
            <a:ext cx="6203758" cy="435771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1214414" cy="1123064"/>
          </a:xfrm>
          <a:prstGeom prst="rect">
            <a:avLst/>
          </a:prstGeom>
        </p:spPr>
      </p:pic>
      <p:pic>
        <p:nvPicPr>
          <p:cNvPr id="9" name="Рисунок 8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1214414" cy="1123064"/>
          </a:xfrm>
          <a:prstGeom prst="rect">
            <a:avLst/>
          </a:prstGeom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77252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Коростель   раньше   всех   тронулся   в  путь,  потому что он на  юг  то летит, то пешком идёт.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коросте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612" y="1353298"/>
            <a:ext cx="6091973" cy="454190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2964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Сойка зарывает жёлуди про запас. Выбирает самые спелые, только часто забывает про них, и весной из этих желудей вырастают молодые дубки.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636"/>
            <a:ext cx="1214414" cy="112306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214446" cy="1123094"/>
          </a:xfrm>
          <a:prstGeom prst="rect">
            <a:avLst/>
          </a:prstGeom>
        </p:spPr>
      </p:pic>
      <p:pic>
        <p:nvPicPr>
          <p:cNvPr id="13" name="Содержимое 12" descr="сойка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821080"/>
            <a:ext cx="6367442" cy="42874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582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Пока  еще  землю  не сковало морозом, вальдшнепы кормятся на болоте.  Запустит  вальдшнеп  клюв  в землю – вытаскивает  червей   и   личинок.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8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1214414" cy="112306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90"/>
            <a:ext cx="1214446" cy="1123094"/>
          </a:xfrm>
          <a:prstGeom prst="rect">
            <a:avLst/>
          </a:prstGeom>
        </p:spPr>
      </p:pic>
      <p:pic>
        <p:nvPicPr>
          <p:cNvPr id="7" name="Содержимое 6" descr="valdshnep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467248"/>
            <a:ext cx="6572296" cy="469043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Глухарь   глотает  камешки  на   речной   от  мели.   Зимой   он   клюёт   хвоинки,   мёрзлую   клюкву,   а камешки,   как жернова,   перетрут   пищу   в  глухарином  зобу.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1214446" cy="1123094"/>
          </a:xfrm>
          <a:prstGeom prst="rect">
            <a:avLst/>
          </a:prstGeom>
        </p:spPr>
      </p:pic>
      <p:pic>
        <p:nvPicPr>
          <p:cNvPr id="7" name="Содержимое 6" descr="gluxar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643050"/>
            <a:ext cx="6500858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106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Барсуки   отъелись   за   лето,   жиру    накопили,   далеко не уходят от норы.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badg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3357562"/>
            <a:ext cx="4101641" cy="30003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786322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786322"/>
            <a:ext cx="1214414" cy="1123064"/>
          </a:xfrm>
          <a:prstGeom prst="rect">
            <a:avLst/>
          </a:prstGeom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786322"/>
            <a:ext cx="1214414" cy="1123064"/>
          </a:xfrm>
          <a:prstGeom prst="rect">
            <a:avLst/>
          </a:prstGeom>
        </p:spPr>
      </p:pic>
      <p:pic>
        <p:nvPicPr>
          <p:cNvPr id="9" name="Рисунок 8" descr="meles-me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357298"/>
            <a:ext cx="4191009" cy="31432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000240"/>
            <a:ext cx="1214414" cy="1123064"/>
          </a:xfrm>
          <a:prstGeom prst="rect">
            <a:avLst/>
          </a:prstGeom>
        </p:spPr>
      </p:pic>
      <p:pic>
        <p:nvPicPr>
          <p:cNvPr id="11" name="Рисунок 10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000240"/>
            <a:ext cx="1214414" cy="1123064"/>
          </a:xfrm>
          <a:prstGeom prst="rect">
            <a:avLst/>
          </a:prstGeom>
        </p:spPr>
      </p:pic>
      <p:pic>
        <p:nvPicPr>
          <p:cNvPr id="12" name="Рисунок 11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78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2582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Ёж  нашёл   ямку  в   трухлявом   пне,   натаскал   туда листьев – вот и  готово   жильё   на   зиму.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nimals_Beasts_Spiny_urchin_024919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642918"/>
            <a:ext cx="6500858" cy="453666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06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290</TotalTime>
  <Words>266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</vt:lpstr>
      <vt:lpstr>Осень в лесу. Не слышно птичьих песен.</vt:lpstr>
      <vt:lpstr>Дрозды-рябинники собрались в стаи и откармливаются перед  тем, как откочевать в тёплые края.  </vt:lpstr>
      <vt:lpstr>Коростель   раньше   всех   тронулся   в  путь,  потому что он на  юг  то летит, то пешком идёт.   </vt:lpstr>
      <vt:lpstr>  Сойка зарывает жёлуди про запас. Выбирает самые спелые, только часто забывает про них, и весной из этих желудей вырастают молодые дубки.  </vt:lpstr>
      <vt:lpstr> Пока  еще  землю  не сковало морозом, вальдшнепы кормятся на болоте.  Запустит  вальдшнеп  клюв  в землю – вытаскивает  червей   и   личинок.  </vt:lpstr>
      <vt:lpstr>  Глухарь   глотает  камешки  на   речной   от  мели.   Зимой   он   клюёт   хвоинки,   мёрзлую   клюкву,   а камешки,   как жернова,   перетрут   пищу   в  глухарином  зобу.  </vt:lpstr>
      <vt:lpstr>  Барсуки   отъелись   за   лето,   жиру    накопили,   далеко не уходят от норы.  </vt:lpstr>
      <vt:lpstr> Ёж  нашёл   ямку  в   трухлявом   пне,   натаскал   туда листьев – вот и  готово   жильё   на   зиму.  </vt:lpstr>
      <vt:lpstr>Белка  скоро  серая  станет,  наденет  зимнюю  шубку,  а пока  запасает орехи и жёлуди. Складывает их  в  дупло. А  грибы  развешивает  на  колючих  сучках – сушиться.  </vt:lpstr>
      <vt:lpstr>Медведица  берлогу  выкопала  под  корнями  старой  ели, устлала  её  ветками,  натаскала   мху.   Зимой  у  неё  в  берлоге появятся  медвежата.  </vt:lpstr>
      <vt:lpstr>Лиса   неслышно   крадётся по осеннему лесу.  Листья  в  Лесу красные,  и  лисья  шерсть  красная.  Легко  лисе  незаметно подкрадываться  к  добыче.  </vt:lpstr>
      <vt:lpstr>    Притаились  зайчата-листопаднички.   Не скачут,   следов  не оставляют.   А   то   лиса   их  найдет и съест.  Пробежит мимо зайчиха, накормит  молоком  и  дальше  скачет  в  осинник.    </vt:lpstr>
      <vt:lpstr>Высоко   в  небе   потянулись  журавлиные  стаи.  Печальными криками   прощаются  они  с  родиной.   Журавли   будут  зимовать  в тёплой  Африке.  Но  как  только  зазвенят  весной ручьи,  зазеленеет на   бугорках   травка,   журавли  вернутся   домой  на   родину.   </vt:lpstr>
      <vt:lpstr>Первые снежинки закружились в воздухе, и гусиные стаи тоже полетели на юг.  </vt:lpstr>
      <vt:lpstr>ИспользованНые  материалы: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птицы и звери к зиме готовятся</dc:title>
  <dc:creator>Старавойтова Елена</dc:creator>
  <cp:lastModifiedBy>1</cp:lastModifiedBy>
  <cp:revision>47</cp:revision>
  <dcterms:modified xsi:type="dcterms:W3CDTF">2017-10-16T16:35:11Z</dcterms:modified>
</cp:coreProperties>
</file>