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8159FD-D5B3-487F-87F2-F729D1C69B6B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387815-3DBD-4497-9785-6D0B9ACEBF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прогулке.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196752"/>
            <a:ext cx="4320480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1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игр на прогулке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правильно одеть ребенка? Правильно одеть – это значить в большей степени обезопасить ,от простудный заболеваний, дать свободно двигаться и чувствовать себя свободно на прогулке.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Одежда способствует поддержанию постоянной температуры тела человека, ограждая его от неблагоприятных, влияниях, окружающей среды.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205450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46" y="3471803"/>
            <a:ext cx="2043508" cy="241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76" y="4545416"/>
            <a:ext cx="2416374" cy="228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Ежедневный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активный отдых на прогулке обеспечивает дошкольнику до 40% необходимого суточного объёма движений. По результатам многих исследований, активный отдых, организованный на воздухе и заключающийся в играх малой  и средней интенсивности, оказывает благоприятное влияние на функциональное состояние центральной нервной системы детей. Это выражается в увеличении показателей  умственной работоспособности, улучшении подвижности нервных процессов. Наблюдение показали, что дети легко осваиваться с новой обстановкой проведения игр на воздухе, хорошо чувствуют себя в холодное время года, всегда эмоционально, положительно настроены, с радостью ждут прогулку.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9" y="4746230"/>
            <a:ext cx="2114695" cy="198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71" y="195279"/>
            <a:ext cx="2736305" cy="211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7"/>
            <a:ext cx="2409521" cy="1785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78497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самое большое богатство. Они продолжают наше дело, возьмут в свои руки управление нашей страной. Будут строителями своего и нашего будущего. И, конечно, руки эти должны быть сильными и выносливыми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– непременный спутник детства. «Игра, - говорил А.М. Горький, - путь детей к познанию мира, в котором они живут и который признаны изменить».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заменяет детям труд. Игра вводит ребенка жизнь, в общение с окружающим, с природой, способствует приобретению знаний, трудовых навыков, совершенствованию двигательной деятельности. Она как и трудовая деятельность, всегда имеет цель.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26" y="4797152"/>
            <a:ext cx="282542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– игры с преобладанием двигательной активности, самый доступный способ закрепления двигательных навыков и формирование физических качеств и способностей. А проведение подвижных игр  на прогулке направленные на увеличение двигательной активности детей дошкольного возраста, показало положительное влияние сочетания физических упражнений и закаливающего воздействия свежего воздуха на организм ребенка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проведении подвижных игр на открытом воздухе дети получают возможность проявлять большую активность, самостоятельность и инициативу в действиях. Многократное повторение упражнений и условий большого пространства в теплое и холодное время года способствует более прочному закреплению двигательных навыков и развитию физических качеств. Проведение подвижных игр на открытом воздухе обеспечивает выполнение одной из важнейших задач физического воспитания – совершенствование функциональных систем и закаливание организма ребенка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40340"/>
            <a:ext cx="1914525" cy="1785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6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подвижных игр в жизни дошкольника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Подвижная игра – одно из важнейших средств всестороннего воспитания детей дошкольного возраста. Характерная ее особенность – комплексное воздействие на организм и на все стороны личности ребенка; в игре одновременно осуществляется физическое, умственное, нравственное, эстетическое и трудовое.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Активная двигательная деятельность игрового характера и вызываемые ее положительные эмоции усиливают все физиологические процессы в организме, улучшают работу всех органов и систем. Возникающие в игре неожиданные ситуации приучают детей целесообразно использовать приобретенные воспитание.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время игры дети действуют в соответствии с правилами, которые обязательны для всех участников. Правила регулируют поведение играющих и способствуют выработке взаимопомощи, коллективизма, честности, дисциплинированности. Вместе с тем необходимость выполнять правила, а также преодолевать препятствия, неизбежные в игре, содействуют воспитанию волевых качеств – вдержки, смелости, решимости, умение справляться, с отрицательными эмоциями.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4939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Классификация подвижных игр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124744"/>
            <a:ext cx="5040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Сюжетные игры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309410"/>
            <a:ext cx="8424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имеют готовы и твердый зафиксированные правила. Сюжет отражается явления окружающей жизни( трудовые действия людей, движение транспорта, движение и повадки животных, птиц и т.д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/>
              <a:t>Бессюжетные подвижные</a:t>
            </a: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типа «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ловишек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перебежек не имеют сюжета, образов, но сходны с сюжетными наличием правил, ролей, взаимообусловленностью игровых действий всех участников. Эти игры связаны с выполнением конкретного двигательного задания и требуют от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большой самостоятельности, быстроты, ловкости, ориентации в пространстве.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20931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и руководство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Игровой деятельностью руководит воспитатель. Роль его зависит от характера самой игры, от численного и возрастного состава группы, от поведения участников: чем меньше возраст детей, тем активней проявляет себя педагог.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212976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Окончание игры и подведение итогов.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младших группах воспитатель заканчивает игру предложением перейти к каким - либо другим видам деятельности более спокойного характера. В старших группах подводятся итоги игры: отмечаются те, кто правильно выполнял движения, проявлял ловкость, быстроту, смекалку, сообразительность, соблюдал правила, выручал товарища.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80928"/>
            <a:ext cx="2507230" cy="2339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32656"/>
            <a:ext cx="5656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Методика </a:t>
            </a:r>
            <a:r>
              <a:rPr lang="ru-RU" b="1" dirty="0"/>
              <a:t>проведения игр.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340768"/>
            <a:ext cx="8568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 о л ь ц е б р о с. </a:t>
            </a:r>
            <a:r>
              <a:rPr lang="ru-RU" dirty="0">
                <a:solidFill>
                  <a:schemeClr val="tx2"/>
                </a:solidFill>
              </a:rPr>
              <a:t>Эта игра используется в старших группах. Напольный </a:t>
            </a:r>
            <a:r>
              <a:rPr lang="ru-RU" dirty="0" err="1">
                <a:solidFill>
                  <a:schemeClr val="tx2"/>
                </a:solidFill>
              </a:rPr>
              <a:t>кольцеброс</a:t>
            </a:r>
            <a:r>
              <a:rPr lang="ru-RU" dirty="0">
                <a:solidFill>
                  <a:schemeClr val="tx2"/>
                </a:solidFill>
              </a:rPr>
              <a:t> устанавливается на площадке или веранде. На расстоянии 2м от него проводят одну линию и на расстоянии 3 м –вторую. Играющие </a:t>
            </a:r>
          </a:p>
          <a:p>
            <a:r>
              <a:rPr lang="ru-RU" dirty="0">
                <a:solidFill>
                  <a:schemeClr val="tx2"/>
                </a:solidFill>
              </a:rPr>
              <a:t>договариваются, поскольку колец будет бросать каждый, затем по очереди с первой линии набрасываются кольца.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2924944"/>
            <a:ext cx="8568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е р с о. </a:t>
            </a:r>
            <a:r>
              <a:rPr lang="ru-RU" dirty="0">
                <a:solidFill>
                  <a:schemeClr val="tx2"/>
                </a:solidFill>
              </a:rPr>
              <a:t>Эта игра используется в старших группа. Дети становятся друг против друга на расстоянии 4-5 м.</a:t>
            </a:r>
          </a:p>
          <a:p>
            <a:r>
              <a:rPr lang="ru-RU" dirty="0">
                <a:solidFill>
                  <a:schemeClr val="tx2"/>
                </a:solidFill>
              </a:rPr>
              <a:t>Бросание выполняется из исходного положения: туловище повернуто вполоборота влево, левая нога отставлена назад, левая и правая рука опущены вдоль туловища. Ребенок правой рукой бросает кольцо снизу вперед-вверх так чтобы его удобно было ловить. Другой ребенок готовится </a:t>
            </a:r>
            <a:r>
              <a:rPr lang="ru-RU" dirty="0" smtClean="0">
                <a:solidFill>
                  <a:schemeClr val="tx2"/>
                </a:solidFill>
              </a:rPr>
              <a:t>поймать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61851"/>
            <a:ext cx="28892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2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Б а д м и н т о н.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Рекомендуется проводить игру в безветренную погоду.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Подбрасывая волан дети перебрасывают его друг другу, пока волан не упадет на землю.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47022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Г </a:t>
            </a:r>
            <a:r>
              <a:rPr lang="ru-RU" b="1" dirty="0"/>
              <a:t>о р о д к и</a:t>
            </a:r>
            <a:r>
              <a:rPr lang="ru-RU" dirty="0"/>
              <a:t>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 игра доступна детям старшей подготовительной группы. Перед игрой дети договариваются о количестве фигур и их порядке. Каждый играющий получает две биты и бросает их одну за одной, стараясь выбить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городки за пределы квадрата («города»).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94" y="4201348"/>
            <a:ext cx="3571238" cy="205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8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 а с к е т б о 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учат ловле и передаче мяча, броскам мяча двумя руками в корзину, ведению мяча.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л е  й б о л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учат передаче мяча и подаче двумя руками.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игре в волейбол складывается из трех этапов (подготовительный, подводящий, основной)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573016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т б о л.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дети осваивают элементы игры в футбол. В старшей группе даются задания: прокатывать мяч правой и левой ногой в заданном направлении, обводит мяч вокруг предметов, передавать мяч одной ногой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5105"/>
            <a:ext cx="2016224" cy="2099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7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1017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Подвижные игры на прогулке.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Подвижные игры на прогулке.</dc:title>
  <dc:creator>1</dc:creator>
  <cp:lastModifiedBy>1</cp:lastModifiedBy>
  <cp:revision>10</cp:revision>
  <dcterms:created xsi:type="dcterms:W3CDTF">2014-09-09T15:45:49Z</dcterms:created>
  <dcterms:modified xsi:type="dcterms:W3CDTF">2014-09-09T17:33:11Z</dcterms:modified>
</cp:coreProperties>
</file>