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79" r:id="rId4"/>
    <p:sldId id="260" r:id="rId5"/>
    <p:sldId id="261" r:id="rId6"/>
    <p:sldId id="277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69" d="100"/>
          <a:sy n="69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B9693-C612-499A-9ADD-A950B5E70861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55D3D-10E9-4FD8-BE18-93C062129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5D3D-10E9-4FD8-BE18-93C062129E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5D3D-10E9-4FD8-BE18-93C062129E8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2C0-F78D-43F8-A50F-8687FB44C83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9415-16DA-4DB5-9C2D-2166E39CD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Rock\Downloads\Melodiya_-_V_gostyah_u_skazki_(iPlayer.fm)%20(1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ock\Desktop\&#1053;&#1086;&#1074;&#1072;&#1103;%20&#1087;&#1072;&#1087;&#1082;&#1072;%20(2)\record20160330132701.3gpp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ock\Desktop\&#1053;&#1086;&#1074;&#1072;&#1103;%20&#1087;&#1072;&#1087;&#1082;&#1072;%20(2)\record20160330194057.3gpp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ock\Desktop\&#1053;&#1086;&#1074;&#1072;&#1103;%20&#1087;&#1072;&#1087;&#1082;&#1072;%20(2)\record20160330132544.3gpp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ock\Desktop\&#1053;&#1086;&#1074;&#1072;&#1103;%20&#1087;&#1072;&#1087;&#1082;&#1072;%20(2)\record20160330132406.3gpp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Rock\Downloads\Melodiya_-_V_gostyah_u_skazki_(iPlayer.fm)%20(1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ock\Desktop\&#1055;&#1056;&#1045;&#1047;&#1045;&#1053;&#1058;&#1040;&#1062;&#1048;&#1048;\&#1059;%20&#1078;&#1080;&#1088;&#1072;&#1092;&#1072;%20&#1087;&#1103;&#1090;&#1085;&#1072;-%5bsave4.net%5d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Rock\Desktop\&#1053;&#1086;&#1074;&#1072;&#1103;%20&#1087;&#1072;&#1087;&#1082;&#1072;%20(2)\record20160330132641.3gpp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estival.1september.ru/articles/654002/presentation/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>
              <a:buNone/>
            </a:pPr>
            <a:endParaRPr lang="ru-RU" sz="1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100" dirty="0" smtClean="0">
                <a:solidFill>
                  <a:srgbClr val="7030A0"/>
                </a:solidFill>
                <a:latin typeface="Arial Black" pitchFamily="34" charset="0"/>
              </a:rPr>
              <a:t>«Путешествие в страну сказок»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elodiya_-_V_gostyah_u_skaz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20160330132701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34380" y="142852"/>
            <a:ext cx="809620" cy="85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cord20160330194057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16" y="0"/>
            <a:ext cx="76198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зацчик в избуш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da32a60dd53431b36ab7bf171f35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record20160330132544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05818" y="0"/>
            <a:ext cx="738182" cy="92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ownloads\алёнуш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record20160330132406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34380" y="0"/>
            <a:ext cx="809620" cy="71437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estival.1september.ru/articles/654002/presentation/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>
              <a:buNone/>
            </a:pPr>
            <a:endParaRPr lang="ru-RU" sz="1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100" dirty="0" smtClean="0">
                <a:solidFill>
                  <a:srgbClr val="7030A0"/>
                </a:solidFill>
                <a:latin typeface="Arial Black" pitchFamily="34" charset="0"/>
              </a:rPr>
              <a:t>«Путешествие в страну сказок»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elodiya_-_V_gostyah_u_skaz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уппа№8\Downloads\92050621_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30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У жирафа пятна-[save4.net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ownloads\алёнуш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record20160330132641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77256" y="0"/>
            <a:ext cx="666744" cy="92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14</Words>
  <Application>Microsoft Office PowerPoint</Application>
  <PresentationFormat>Экран (4:3)</PresentationFormat>
  <Paragraphs>14</Paragraphs>
  <Slides>20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ASRock</cp:lastModifiedBy>
  <cp:revision>67</cp:revision>
  <dcterms:created xsi:type="dcterms:W3CDTF">2015-11-08T13:46:35Z</dcterms:created>
  <dcterms:modified xsi:type="dcterms:W3CDTF">2016-03-30T17:52:00Z</dcterms:modified>
</cp:coreProperties>
</file>