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3" r:id="rId4"/>
    <p:sldId id="257" r:id="rId5"/>
    <p:sldId id="258" r:id="rId6"/>
    <p:sldId id="259" r:id="rId7"/>
    <p:sldId id="264" r:id="rId8"/>
    <p:sldId id="266" r:id="rId9"/>
    <p:sldId id="26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D480-DA7D-45DB-AD75-4EEC4B16E3C2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8CD9-D32B-4576-9446-F9A27B852FB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D480-DA7D-45DB-AD75-4EEC4B16E3C2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8CD9-D32B-4576-9446-F9A27B852F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D480-DA7D-45DB-AD75-4EEC4B16E3C2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8CD9-D32B-4576-9446-F9A27B852F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D480-DA7D-45DB-AD75-4EEC4B16E3C2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8CD9-D32B-4576-9446-F9A27B852F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D480-DA7D-45DB-AD75-4EEC4B16E3C2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8CD9-D32B-4576-9446-F9A27B852F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D480-DA7D-45DB-AD75-4EEC4B16E3C2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8CD9-D32B-4576-9446-F9A27B852F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D480-DA7D-45DB-AD75-4EEC4B16E3C2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8CD9-D32B-4576-9446-F9A27B852FB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D480-DA7D-45DB-AD75-4EEC4B16E3C2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8CD9-D32B-4576-9446-F9A27B852F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D480-DA7D-45DB-AD75-4EEC4B16E3C2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8CD9-D32B-4576-9446-F9A27B852F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D480-DA7D-45DB-AD75-4EEC4B16E3C2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8CD9-D32B-4576-9446-F9A27B852F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D480-DA7D-45DB-AD75-4EEC4B16E3C2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8CD9-D32B-4576-9446-F9A27B852FB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27D480-DA7D-45DB-AD75-4EEC4B16E3C2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BF8CD9-D32B-4576-9446-F9A27B852F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568952" cy="367240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>
                <a:solidFill>
                  <a:schemeClr val="tx1"/>
                </a:solidFill>
                <a:effectLst/>
              </a:rPr>
              <a:t>Тема проектно -исследовательской работы:</a:t>
            </a:r>
            <a:br>
              <a:rPr lang="ru-RU" sz="4400" dirty="0">
                <a:solidFill>
                  <a:schemeClr val="tx1"/>
                </a:solidFill>
                <a:effectLst/>
              </a:rPr>
            </a:br>
            <a:r>
              <a:rPr lang="ru-RU" sz="4400" dirty="0">
                <a:solidFill>
                  <a:schemeClr val="tx1"/>
                </a:solidFill>
                <a:effectLst/>
              </a:rPr>
              <a:t>«</a:t>
            </a:r>
            <a:r>
              <a:rPr lang="ru-RU" sz="4400" u="sng" dirty="0">
                <a:solidFill>
                  <a:schemeClr val="tx1"/>
                </a:solidFill>
                <a:effectLst/>
              </a:rPr>
              <a:t>Комнатные растения нашей школы»</a:t>
            </a:r>
            <a:r>
              <a:rPr lang="ru-RU" dirty="0">
                <a:solidFill>
                  <a:schemeClr val="tx1"/>
                </a:solidFill>
                <a:effectLst/>
              </a:rPr>
              <a:t/>
            </a:r>
            <a:br>
              <a:rPr lang="ru-RU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776864" cy="4137640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marL="4572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568952" cy="2736304"/>
          </a:xfrm>
        </p:spPr>
        <p:txBody>
          <a:bodyPr/>
          <a:lstStyle/>
          <a:p>
            <a:pPr algn="just"/>
            <a:r>
              <a:rPr lang="ru-RU" sz="3200" dirty="0">
                <a:solidFill>
                  <a:schemeClr val="tx1"/>
                </a:solidFill>
                <a:effectLst/>
              </a:rPr>
              <a:t>Врачи утверждают, что в воздухе жилых помещений может присутствовать одновременно до 100 вредных веществ.</a:t>
            </a:r>
            <a:br>
              <a:rPr lang="ru-RU" sz="3200" dirty="0">
                <a:solidFill>
                  <a:schemeClr val="tx1"/>
                </a:solidFill>
                <a:effectLst/>
              </a:rPr>
            </a:br>
            <a:r>
              <a:rPr lang="ru-RU" sz="3200" dirty="0">
                <a:solidFill>
                  <a:schemeClr val="tx1"/>
                </a:solidFill>
                <a:effectLst/>
              </a:rPr>
              <a:t>Воздух в комнате грязнее в 4 - 6 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раз 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наружного </a:t>
            </a:r>
            <a:r>
              <a:rPr lang="ru-RU" sz="2800" dirty="0">
                <a:solidFill>
                  <a:schemeClr val="tx1"/>
                </a:solidFill>
                <a:effectLst/>
              </a:rPr>
              <a:t>и токсичнее</a:t>
            </a:r>
            <a:r>
              <a:rPr lang="ru-RU" dirty="0">
                <a:effectLst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</a:rPr>
              <a:t>в 8 - 9 раз</a:t>
            </a:r>
            <a:r>
              <a:rPr lang="ru-RU" dirty="0">
                <a:solidFill>
                  <a:schemeClr val="tx1"/>
                </a:solidFill>
                <a:effectLst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lechenie-detok.ru/images/kashel-posle-bronhita-rebenka-komarovskij_2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53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 descr="http://shkolademyahi.ucoz.ru/_si/0/26440913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324528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754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844287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712968" cy="640871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Цель</a:t>
            </a:r>
            <a:r>
              <a:rPr lang="ru-RU" sz="2400" dirty="0">
                <a:solidFill>
                  <a:schemeClr val="tx1"/>
                </a:solidFill>
              </a:rPr>
              <a:t>: изучение значения комнатных растений и составление атласа  полезных растений для нашей школы.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Задачи</a:t>
            </a:r>
            <a:r>
              <a:rPr lang="ru-RU" sz="2400" dirty="0">
                <a:solidFill>
                  <a:schemeClr val="tx1"/>
                </a:solidFill>
              </a:rPr>
              <a:t>: 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Определить названия комнатных растений в каждом классе нашей школы.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Узнать из различных источников  о значении комнатных растений,   и о их влиянии на здоровье школьников.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Составить список необходимых растений для нашей школы и изготовить атлас полезных растений.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Определить в каких кабинетах больше всего  полезных растений.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Объект исследования:</a:t>
            </a:r>
            <a:r>
              <a:rPr lang="ru-RU" sz="2400" dirty="0">
                <a:solidFill>
                  <a:schemeClr val="tx1"/>
                </a:solidFill>
              </a:rPr>
              <a:t> комнатные растения. 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Предмет исследования:</a:t>
            </a:r>
            <a:r>
              <a:rPr lang="ru-RU" sz="2400" dirty="0">
                <a:solidFill>
                  <a:schemeClr val="tx1"/>
                </a:solidFill>
              </a:rPr>
              <a:t> значение  комнатных растений.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Гипотеза исследования</a:t>
            </a:r>
            <a:r>
              <a:rPr lang="ru-RU" sz="2400" dirty="0">
                <a:solidFill>
                  <a:schemeClr val="tx1"/>
                </a:solidFill>
              </a:rPr>
              <a:t>: мы думаем, что если в нашей школе много комнатных растений, то они будут положительно влиять на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95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64016147"/>
              </p:ext>
            </p:extLst>
          </p:nvPr>
        </p:nvGraphicFramePr>
        <p:xfrm>
          <a:off x="271463" y="260350"/>
          <a:ext cx="8893176" cy="6434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294"/>
                <a:gridCol w="2223294"/>
                <a:gridCol w="2223294"/>
                <a:gridCol w="2223294"/>
              </a:tblGrid>
              <a:tr h="2088530"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Растения, поглощающие из воздуха вредные вещества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Растения, которые, увлажняют воздух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Растения, которые уменьшают количество болезнетворных микробов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smtClean="0"/>
                        <a:t>Растения, которые оказывают благотворное действие на человека</a:t>
                      </a:r>
                      <a:endParaRPr lang="ru-RU" sz="2300" dirty="0"/>
                    </a:p>
                  </a:txBody>
                  <a:tcPr/>
                </a:tc>
              </a:tr>
              <a:tr h="4239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Алоэ, </a:t>
                      </a:r>
                      <a:r>
                        <a:rPr lang="ru-RU" sz="2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шеффлера</a:t>
                      </a:r>
                      <a:r>
                        <a:rPr lang="ru-RU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хлорофитум</a:t>
                      </a:r>
                      <a:r>
                        <a:rPr lang="ru-RU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спатифиллум</a:t>
                      </a:r>
                      <a:r>
                        <a:rPr lang="ru-RU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диффенбахия</a:t>
                      </a:r>
                      <a:r>
                        <a:rPr lang="ru-RU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драцена, </a:t>
                      </a:r>
                      <a:r>
                        <a:rPr lang="ru-RU" sz="2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сансевиерия</a:t>
                      </a:r>
                      <a:r>
                        <a:rPr lang="ru-RU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фикус, </a:t>
                      </a:r>
                      <a:r>
                        <a:rPr lang="ru-RU" sz="2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пеперомия</a:t>
                      </a:r>
                      <a:r>
                        <a:rPr lang="ru-RU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традесканция.</a:t>
                      </a:r>
                    </a:p>
                    <a:p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 err="1" smtClean="0"/>
                        <a:t>Циссус</a:t>
                      </a:r>
                      <a:r>
                        <a:rPr lang="ru-RU" sz="2300" dirty="0" smtClean="0"/>
                        <a:t>, циперус, фикус, драцена, </a:t>
                      </a:r>
                      <a:r>
                        <a:rPr lang="ru-RU" sz="2300" dirty="0" err="1" smtClean="0"/>
                        <a:t>нефролепсис</a:t>
                      </a:r>
                      <a:r>
                        <a:rPr lang="ru-RU" sz="2300" dirty="0" smtClean="0"/>
                        <a:t> (папоротник), монстера, </a:t>
                      </a:r>
                      <a:r>
                        <a:rPr lang="ru-RU" sz="2300" dirty="0" err="1" smtClean="0"/>
                        <a:t>шефлера</a:t>
                      </a:r>
                      <a:r>
                        <a:rPr lang="ru-RU" sz="2300" dirty="0" smtClean="0"/>
                        <a:t>, бегония.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Мирт, лимон, бегония,  </a:t>
                      </a:r>
                      <a:r>
                        <a:rPr lang="ru-RU" sz="2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сансевиерия</a:t>
                      </a:r>
                      <a:r>
                        <a:rPr lang="ru-RU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толстянка</a:t>
                      </a:r>
                      <a:r>
                        <a:rPr lang="ru-RU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 </a:t>
                      </a:r>
                      <a:r>
                        <a:rPr lang="ru-RU" sz="2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циссус</a:t>
                      </a:r>
                      <a:r>
                        <a:rPr lang="ru-RU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плющ, алоэ, </a:t>
                      </a:r>
                      <a:r>
                        <a:rPr lang="ru-RU" sz="2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аглаонэма</a:t>
                      </a:r>
                      <a:r>
                        <a:rPr lang="ru-RU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Роза, пеларгония (герань), плющ, </a:t>
                      </a:r>
                      <a:r>
                        <a:rPr lang="ru-RU" sz="2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циссус</a:t>
                      </a:r>
                      <a:r>
                        <a:rPr lang="ru-RU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папоротник (</a:t>
                      </a:r>
                      <a:r>
                        <a:rPr lang="ru-RU" sz="2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нефролепсис</a:t>
                      </a:r>
                      <a:r>
                        <a:rPr lang="ru-RU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 </a:t>
                      </a:r>
                      <a:r>
                        <a:rPr lang="ru-RU" sz="2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рео</a:t>
                      </a:r>
                      <a:r>
                        <a:rPr lang="ru-RU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гибискус</a:t>
                      </a:r>
                      <a:r>
                        <a:rPr lang="ru-RU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фиалка.</a:t>
                      </a:r>
                    </a:p>
                    <a:p>
                      <a:endParaRPr lang="ru-RU" sz="2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7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3792" y="731519"/>
            <a:ext cx="8338688" cy="557780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smtClean="0"/>
              <a:t>              </a:t>
            </a:r>
            <a:r>
              <a:rPr lang="ru-RU" sz="3600" b="1" dirty="0" smtClean="0">
                <a:solidFill>
                  <a:schemeClr val="tx1"/>
                </a:solidFill>
              </a:rPr>
              <a:t>Алоэ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err="1">
                <a:solidFill>
                  <a:schemeClr val="tx1"/>
                </a:solidFill>
              </a:rPr>
              <a:t>спатифиллум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                                                </a:t>
            </a:r>
          </a:p>
          <a:p>
            <a:pPr marL="4572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                 </a:t>
            </a:r>
            <a:r>
              <a:rPr lang="ru-RU" sz="3600" b="1" dirty="0" err="1" smtClean="0">
                <a:solidFill>
                  <a:schemeClr val="tx1"/>
                </a:solidFill>
              </a:rPr>
              <a:t>хлорофитум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         гибискус  китайский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err="1">
                <a:solidFill>
                  <a:schemeClr val="tx1"/>
                </a:solidFill>
              </a:rPr>
              <a:t>циссус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        </a:t>
            </a:r>
          </a:p>
          <a:p>
            <a:pPr marL="4572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              мирт</a:t>
            </a:r>
            <a:r>
              <a:rPr lang="ru-RU" sz="3600" b="1" dirty="0">
                <a:solidFill>
                  <a:schemeClr val="tx1"/>
                </a:solidFill>
              </a:rPr>
              <a:t>, герань, лимон, 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           </a:t>
            </a:r>
            <a:r>
              <a:rPr lang="ru-RU" sz="3600" b="1" dirty="0" err="1" smtClean="0">
                <a:solidFill>
                  <a:schemeClr val="tx1"/>
                </a:solidFill>
              </a:rPr>
              <a:t>сансевиерия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err="1">
                <a:solidFill>
                  <a:schemeClr val="tx1"/>
                </a:solidFill>
              </a:rPr>
              <a:t>толстянка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               </a:t>
            </a:r>
            <a:r>
              <a:rPr lang="ru-RU" sz="3600" b="1" dirty="0" err="1" smtClean="0">
                <a:solidFill>
                  <a:schemeClr val="tx1"/>
                </a:solidFill>
              </a:rPr>
              <a:t>шефлера</a:t>
            </a:r>
            <a:r>
              <a:rPr lang="ru-RU" sz="3600" b="1" dirty="0">
                <a:solidFill>
                  <a:schemeClr val="tx1"/>
                </a:solidFill>
              </a:rPr>
              <a:t>, бегония, </a:t>
            </a:r>
            <a:r>
              <a:rPr lang="ru-RU" sz="3600" b="1" dirty="0" smtClean="0">
                <a:solidFill>
                  <a:schemeClr val="tx1"/>
                </a:solidFill>
              </a:rPr>
              <a:t>            </a:t>
            </a:r>
          </a:p>
          <a:p>
            <a:pPr marL="4572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         папоротник</a:t>
            </a:r>
            <a:r>
              <a:rPr lang="ru-RU" sz="3600" b="1" dirty="0">
                <a:solidFill>
                  <a:schemeClr val="tx1"/>
                </a:solidFill>
              </a:rPr>
              <a:t>,  </a:t>
            </a:r>
            <a:r>
              <a:rPr lang="ru-RU" sz="3600" b="1" dirty="0" err="1">
                <a:solidFill>
                  <a:schemeClr val="tx1"/>
                </a:solidFill>
              </a:rPr>
              <a:t>рео</a:t>
            </a:r>
            <a:r>
              <a:rPr lang="ru-RU" sz="3600" b="1" dirty="0">
                <a:solidFill>
                  <a:schemeClr val="tx1"/>
                </a:solidFill>
              </a:rPr>
              <a:t>, фиалка</a:t>
            </a:r>
            <a:r>
              <a:rPr lang="ru-RU" sz="3400" b="1" dirty="0">
                <a:solidFill>
                  <a:schemeClr val="tx1"/>
                </a:solidFill>
              </a:rPr>
              <a:t>.</a:t>
            </a:r>
            <a:endParaRPr lang="ru-RU" sz="3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previews.123rf.com/images/fotyma/fotyma1302/fotyma130200038/17898311-aloe-vera-in-pot-isolated-on-white-background-Stock-Photo-plan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37703"/>
            <a:ext cx="5212019" cy="381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otohomka.ru/images/Oct/26/bc2769a5e6152bf612f7781c6aa2e1c6/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0" y="84018"/>
            <a:ext cx="3926432" cy="373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jplant.ru/wp-content/uploads/2016/04/xlorofitum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" y="137703"/>
            <a:ext cx="5042525" cy="391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glav-dacha.ru/wp-content/uploads/2016/05/Gibiskus-vypolnyaet-rol-oberega-lyudey-v-dom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68" y="-76004"/>
            <a:ext cx="5077747" cy="3812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otvet.imgsmail.ru/download/54749127_76ce2e55901ab16e2ffdf41d0f51de81_80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743"/>
            <a:ext cx="3301084" cy="404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junglehome.ru/wp-content/uploads/2015/10/PIQzA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59" y="3449173"/>
            <a:ext cx="3006180" cy="3441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tsvetok.umi.ru/images/cms/data/komnatnoe-rastenie-mirt-otzyvy-1414569450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632758"/>
            <a:ext cx="3431815" cy="4925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growinggarden.ru/img/2016/020912/364189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5069"/>
            <a:ext cx="2491804" cy="383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s020.radikal.ru/i715/1307/a5/652022f56088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63" y="3218967"/>
            <a:ext cx="2926655" cy="376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ww.prime-flowers.ru/wp-content/uploads/2011/10/nefrolepis-03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83" y="3606970"/>
            <a:ext cx="3616573" cy="299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plants.at.ua/_ph/67/247527715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" y="3636652"/>
            <a:ext cx="3389725" cy="2888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3.bp.blogspot.com/-TGHk77hIhXU/V0sdfiuVABI/AAAAAAAAAR4/GNKNiKT9W8IPU4acemcc74G0-0wQTgIsQCLcB/s1600/%25D1%2582%25D0%25BE%25D0%25BB%25D1%2581%25D1%2582%25D1%258F%25D0%25BD%25D0%25BA%25D0%25B0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154" y="-220679"/>
            <a:ext cx="3431815" cy="3917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fotoham.ru/img/picture/May/25/5897ca44246f0e33442cbd1cb5c6ec32/1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651" y="115069"/>
            <a:ext cx="4355349" cy="3804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photo.7ya.ru/7ya-photo/2010/2/18/1266495931630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000" y="3846368"/>
            <a:ext cx="3825456" cy="286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growinggarden.ru/img/2016/020713/4723806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" y="139190"/>
            <a:ext cx="4752528" cy="3636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27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424936" cy="1152128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8640960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dirty="0" smtClean="0">
              <a:solidFill>
                <a:schemeClr val="tx1"/>
              </a:solidFill>
            </a:endParaRPr>
          </a:p>
          <a:p>
            <a:r>
              <a:rPr lang="ru-RU" sz="2200" dirty="0" smtClean="0">
                <a:solidFill>
                  <a:schemeClr val="tx1"/>
                </a:solidFill>
              </a:rPr>
              <a:t>Используя </a:t>
            </a:r>
            <a:r>
              <a:rPr lang="ru-RU" sz="2200" dirty="0">
                <a:solidFill>
                  <a:schemeClr val="tx1"/>
                </a:solidFill>
              </a:rPr>
              <a:t>эти данные, мы </a:t>
            </a:r>
            <a:r>
              <a:rPr lang="ru-RU" sz="2200" u="sng" dirty="0">
                <a:solidFill>
                  <a:schemeClr val="tx1"/>
                </a:solidFill>
              </a:rPr>
              <a:t>сделали выводы</a:t>
            </a:r>
            <a:r>
              <a:rPr lang="ru-RU" sz="2200" dirty="0">
                <a:solidFill>
                  <a:schemeClr val="tx1"/>
                </a:solidFill>
              </a:rPr>
              <a:t>: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1. Во всех исследованных 32 кабинетах нашей школы есть полезные растения, которые очищают воздух, увлажняют его, насыщают кислородом. </a:t>
            </a:r>
            <a:br>
              <a:rPr lang="ru-RU" sz="2200" dirty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8760" y="1847596"/>
            <a:ext cx="8640960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</a:rPr>
              <a:t>2. Из 32  кабинетов, были выявлены 9 кабинетов, содержащих 10 и более полезных комнатных растений - № 303, 323, 333, 244, 255, 219, 212, 136, 137.</a:t>
            </a:r>
            <a:br>
              <a:rPr lang="ru-RU" sz="2200" dirty="0">
                <a:solidFill>
                  <a:schemeClr val="tx1"/>
                </a:solidFill>
              </a:rPr>
            </a:b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359764"/>
            <a:ext cx="8640960" cy="21574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200" dirty="0" smtClean="0">
                <a:solidFill>
                  <a:schemeClr val="tx1"/>
                </a:solidFill>
              </a:rPr>
              <a:t>3. Лекарственные растения имеются  во всех кабинетах, но мы бы рекомендовали в кабинеты № 321,337,307,306,304,219 добавить лекарственные растения из нашего списка и особенно  мало комнатных растений в  кабинетах № 243, 250, 233, учителям необходимо пополнить кабинеты комнатными растениями.</a:t>
            </a:r>
          </a:p>
          <a:p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517232"/>
            <a:ext cx="864096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</a:rPr>
              <a:t>4. В  кабинетах № 342,321,337,329,306,303,137,136 найдены ядовитые цветы.</a:t>
            </a:r>
            <a:br>
              <a:rPr lang="ru-RU" sz="2200" dirty="0">
                <a:solidFill>
                  <a:schemeClr val="tx1"/>
                </a:solidFill>
              </a:rPr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498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640960" cy="403244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000" b="1" u="sng" dirty="0" smtClean="0">
                <a:solidFill>
                  <a:schemeClr val="tx1"/>
                </a:solidFill>
              </a:rPr>
              <a:t>Атлас комнатных растений</a:t>
            </a:r>
            <a:endParaRPr lang="ru-RU" sz="3000" b="1" u="sng" dirty="0">
              <a:solidFill>
                <a:schemeClr val="tx1"/>
              </a:solidFill>
            </a:endParaRPr>
          </a:p>
          <a:p>
            <a:pPr algn="just"/>
            <a:r>
              <a:rPr lang="ru-RU" sz="3000" b="1" dirty="0" smtClean="0">
                <a:solidFill>
                  <a:schemeClr val="tx1"/>
                </a:solidFill>
              </a:rPr>
              <a:t>Растения, поглощающие из воздуха вредные вещества.</a:t>
            </a:r>
          </a:p>
          <a:p>
            <a:pPr algn="just"/>
            <a:r>
              <a:rPr lang="ru-RU" sz="3000" b="1" dirty="0" smtClean="0">
                <a:solidFill>
                  <a:schemeClr val="tx1"/>
                </a:solidFill>
              </a:rPr>
              <a:t>Растения, которые увлажняют воздух.</a:t>
            </a:r>
          </a:p>
          <a:p>
            <a:pPr algn="just"/>
            <a:r>
              <a:rPr lang="ru-RU" sz="3000" b="1" dirty="0" smtClean="0">
                <a:solidFill>
                  <a:schemeClr val="tx1"/>
                </a:solidFill>
              </a:rPr>
              <a:t>Растения, которые уменьшают количество болезнетворных микробов.</a:t>
            </a:r>
          </a:p>
          <a:p>
            <a:pPr algn="just"/>
            <a:r>
              <a:rPr lang="ru-RU" sz="3000" b="1" dirty="0" smtClean="0">
                <a:solidFill>
                  <a:schemeClr val="tx1"/>
                </a:solidFill>
              </a:rPr>
              <a:t>Растения, которые оказывают благотворное действие на человека.</a:t>
            </a:r>
          </a:p>
          <a:p>
            <a:pPr algn="just"/>
            <a:r>
              <a:rPr lang="ru-RU" sz="3000" b="1" dirty="0" smtClean="0">
                <a:solidFill>
                  <a:schemeClr val="tx1"/>
                </a:solidFill>
              </a:rPr>
              <a:t>Лекарственные растения.</a:t>
            </a:r>
          </a:p>
          <a:p>
            <a:pPr algn="just"/>
            <a:r>
              <a:rPr lang="ru-RU" sz="3000" b="1" dirty="0">
                <a:solidFill>
                  <a:schemeClr val="tx1"/>
                </a:solidFill>
              </a:rPr>
              <a:t>Я</a:t>
            </a:r>
            <a:r>
              <a:rPr lang="ru-RU" sz="3000" b="1" dirty="0" smtClean="0">
                <a:solidFill>
                  <a:schemeClr val="tx1"/>
                </a:solidFill>
              </a:rPr>
              <a:t>довитые растения.</a:t>
            </a:r>
          </a:p>
        </p:txBody>
      </p:sp>
    </p:spTree>
    <p:extLst>
      <p:ext uri="{BB962C8B-B14F-4D97-AF65-F5344CB8AC3E}">
        <p14:creationId xmlns:p14="http://schemas.microsoft.com/office/powerpoint/2010/main" val="20564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640960" cy="399362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Комнатные </a:t>
            </a: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</a:rPr>
              <a:t>растения и в школе и дома положительно влияют на человека. А главное – растения помогают хорошо учиться!!!</a:t>
            </a:r>
          </a:p>
        </p:txBody>
      </p:sp>
    </p:spTree>
    <p:extLst>
      <p:ext uri="{BB962C8B-B14F-4D97-AF65-F5344CB8AC3E}">
        <p14:creationId xmlns:p14="http://schemas.microsoft.com/office/powerpoint/2010/main" val="23703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264</TotalTime>
  <Words>430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Тема проектно -исследовательской работы: «Комнатные растения нашей школы» </vt:lpstr>
      <vt:lpstr>Врачи утверждают, что в воздухе жилых помещений может присутствовать одновременно до 100 вредных веществ. Воздух в комнате грязнее в 4 - 6 раз наружного и токсичнее в 8 - 9 раз.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</dc:creator>
  <cp:lastModifiedBy>MAX</cp:lastModifiedBy>
  <cp:revision>16</cp:revision>
  <dcterms:created xsi:type="dcterms:W3CDTF">2016-12-01T14:14:51Z</dcterms:created>
  <dcterms:modified xsi:type="dcterms:W3CDTF">2017-03-08T13:14:03Z</dcterms:modified>
</cp:coreProperties>
</file>