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C11E1C6-BFDE-4306-9DAA-37E2063F578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11E933-C056-40FC-8FB2-B74EF5E20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Часть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  <a:endParaRPr lang="ru-RU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2735620" cy="194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785926"/>
            <a:ext cx="21605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714488"/>
            <a:ext cx="26066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714752"/>
            <a:ext cx="21209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26" y="3571876"/>
            <a:ext cx="2087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99313" y="4572008"/>
            <a:ext cx="19446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596" y="5500702"/>
            <a:ext cx="1884363" cy="10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6" y="48418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Кэтти\Desktop\гнезда\raboch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0" y="0"/>
            <a:ext cx="4318000" cy="335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041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Монтажники</a:t>
            </a:r>
            <a:br>
              <a:rPr lang="ru-RU" dirty="0" smtClean="0"/>
            </a:br>
            <a:r>
              <a:rPr lang="ru-RU" sz="2000" dirty="0" smtClean="0"/>
              <a:t>монтажники-высотники</a:t>
            </a:r>
            <a:br>
              <a:rPr lang="ru-RU" sz="2000" dirty="0" smtClean="0"/>
            </a:br>
            <a:r>
              <a:rPr lang="ru-RU" sz="2000" dirty="0" smtClean="0"/>
              <a:t>электромонтажники</a:t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5122" name="Picture 2" descr="C:\Users\Кэтти\Desktop\гнезда\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431634"/>
            <a:ext cx="6643702" cy="4426366"/>
          </a:xfrm>
          <a:prstGeom prst="rect">
            <a:avLst/>
          </a:prstGeom>
          <a:noFill/>
        </p:spPr>
      </p:pic>
      <p:pic>
        <p:nvPicPr>
          <p:cNvPr id="5124" name="Picture 4" descr="C:\Users\Кэтти\Desktop\гнезда\montag_vod_po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19275"/>
            <a:ext cx="4314825" cy="503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Штукатурщик</a:t>
            </a:r>
            <a:endParaRPr lang="ru-RU" dirty="0"/>
          </a:p>
        </p:txBody>
      </p:sp>
      <p:pic>
        <p:nvPicPr>
          <p:cNvPr id="6147" name="Picture 3" descr="C:\Users\Кэтти\Desktop\гнезда\86985537_2_644x461_malyar-v-polshu-fotograf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715001" cy="3905250"/>
          </a:xfrm>
          <a:prstGeom prst="rect">
            <a:avLst/>
          </a:prstGeom>
          <a:noFill/>
        </p:spPr>
      </p:pic>
      <p:pic>
        <p:nvPicPr>
          <p:cNvPr id="6146" name="Picture 2" descr="C:\Users\Кэтти\Desktop\гнезда\37588-c354c-4464076-m750x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644901"/>
          </a:xfrm>
          <a:prstGeom prst="rect">
            <a:avLst/>
          </a:prstGeom>
          <a:noFill/>
        </p:spPr>
      </p:pic>
      <p:pic>
        <p:nvPicPr>
          <p:cNvPr id="6148" name="Picture 4" descr="C:\Users\Кэтти\Desktop\гнезда\1395160479_shtuk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Маляр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Кэтти\Desktop\гнезда\маля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2754180" cy="5429264"/>
          </a:xfrm>
          <a:prstGeom prst="rect">
            <a:avLst/>
          </a:prstGeom>
          <a:noFill/>
        </p:spPr>
      </p:pic>
      <p:pic>
        <p:nvPicPr>
          <p:cNvPr id="7172" name="Picture 4" descr="C:\Users\Кэтти\Desktop\гнезда\182abe63bef8256a2008f9fb5ed82f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0"/>
            <a:ext cx="4000496" cy="3606458"/>
          </a:xfrm>
          <a:prstGeom prst="rect">
            <a:avLst/>
          </a:prstGeom>
          <a:noFill/>
        </p:spPr>
      </p:pic>
      <p:pic>
        <p:nvPicPr>
          <p:cNvPr id="7173" name="Picture 5" descr="C:\Users\Кэтти\Desktop\гнезда\brigada-malyar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285860"/>
            <a:ext cx="2428892" cy="3023304"/>
          </a:xfrm>
          <a:prstGeom prst="rect">
            <a:avLst/>
          </a:prstGeom>
          <a:noFill/>
        </p:spPr>
      </p:pic>
      <p:pic>
        <p:nvPicPr>
          <p:cNvPr id="7174" name="Picture 6" descr="C:\Users\Кэтти\Desktop\гнезда\6mirval6-2doc-sorj-ulu5-mazht9izhot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071918"/>
            <a:ext cx="2426196" cy="2786082"/>
          </a:xfrm>
          <a:prstGeom prst="rect">
            <a:avLst/>
          </a:prstGeom>
          <a:noFill/>
        </p:spPr>
      </p:pic>
      <p:pic>
        <p:nvPicPr>
          <p:cNvPr id="7175" name="Picture 7" descr="C:\Users\Кэтти\Desktop\гнезда\0006-012-Pakhnet-maljar-Skipidarom-ikrasko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571876"/>
            <a:ext cx="4071934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СТЕКОЛЬЩИК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85794"/>
            <a:ext cx="3429024" cy="338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AutoShape 2" descr="data:image/jpeg;base64,/9j/4AAQSkZJRgABAQAAAQABAAD/2wCEAAkGBxQSEhUUExQUFhUXFRcVFxcUFRQXFxgXFBQXFhcUFRQYHCggGBolHBUUITEhJSkrLi4uFx8zODMsNygtLisBCgoKDg0OGxAQGywmICQsLC0sLCwsLCwsLCwsLCwsLCwsLCwsLCwsLCwsLCwsLCwsLCwsLCwsLCwsLCwsLCwsLP/AABEIANAA8gMBIgACEQEDEQH/xAAcAAAABwEBAAAAAAAAAAAAAAAAAQIDBAUGBwj/xABFEAABAwIDBQQGCAQFAgcAAAABAAIRAwQSITEFBkFRcRNhgZEHIjKhscEjQlJictHh8BSSorIzQ1OC0mOTFSQ0g8LD8f/EABkBAAMBAQEAAAAAAAAAAAAAAAECAwQABf/EACkRAAICAgICAgEDBQEAAAAAAAABAhEDIRIxBEETUSIjMnEUM0JSYZH/2gAMAwEAAhEDEQA/AHkSOEF7p4QSCNBccEgjhGAuOChHCXhRwuCIhCEtBE4RCAalowFxw3hR4U4GKv2htqhRBxvBI1a3M+PAeKDklthSb6JuFNXVwymMVRzWjvPw5rD7W38cZFFoaOeRd5nIeAKyd5tCrWdL3EnqSVln5cV+3Zph4kn+7Ru9q7702SKQLjzOng384WK2rturXdLnGOAnTpy8FGo2Tj3KwoWLR3lQfy5e+jQo4sXXZW0bVzv1Vhb2Ib3lTqdHyTzWZaeP6KkMMYiTztjDaaepUSTACmUrI5E8dBxP5BW1pYBvf+askZ5TKU2hbkVe2lL1ATpCcvLTIc0qjbyBOg0CaiTkIcS7JuQ5807StVIwhoJJAA1JyA7yVWVN6LUGO0nvax7h5gZ+CLlGPbFUZS/aiwwwkkI7S7p1ml1J7XgZGOHUHMJUJk0+hWmtMaIRgJRCJq44WglBqCIC1KQnUkhEcTCMBHCNoROBhQAS8CMMK44QjTNW9pM9qowd0gnyGarLve21p/WLugjPlnmklkjHtjxhKXSLtrEoU1g730h/6VMeMnx4fArPX29VzVyLyAeX5CB7lCXlQXWy0fFm+9HUbzadGlOOo2RqBmfIaeKzW0t/abMqTcR5nP3Ax71z/s6lTXEeunkpVLZJ4mOik8+Wf7UWWDFD9zJu0t77irliwjkMvcP1VMWPqHOT108Fc0dnNHCeqlUqBJhgkkwIHFL8MpbmxvmjHUEUtLZh+sfAKdRtQNArGpahuRIJ5N4dxPNHTpk+yPJWjijHolLNJkcUOeSW1oGglT7fZzn58P3wVjRsWtiBLuH59yci5FPTtHHMjz+QVlQsQ0YneX74q3t7HOTmfh3BH2YnEQSBoBxKLpK2JbbpDNlZE+s7U6dw5KdUYGDvVYduOh2Fgy4zp3rPbUq13ONQO0GXCNdOBUnniutjxwSk96NYGcTqnqbVktm7YqnJ/AEH7UgSJaefdKXd7zEU3gQ71CA4AyCREnhr0XLyYML8XIim3p2wa9QsafomkgD7RGrzzE6KmFNKY1OPiBGv7yhYpNyds9CKUVxQuxvXUKgqMMEajg4cQea6VRrCo1r26OE+fBcvqaGeS6Fu0D/DU55HynJafFk7cTJ5cVxUiehCVCGFbjALDUEoILjizlBBBMOEom2bt1GhUqMjE1pOefUxxylTFC27TxW1cc6T/wC0pZftdDR7Rz6pvbdPM4nBvIODfMtAPhKgXO069T2nEzwJc7yxSm9j0sUzwVqKK86GOWRW2b5TjjdJFK9lV+RLiORJjySqezHHWArsU1YW2x6js8OEc3Ze7VUXjxXYj8iXoztPZY4klSqVk1ugC0g2XTZ7byekNHmUXb02+wwdTn7yqRhFdIlLLJ9sqqFk52jT5QPMp91oG+07Pk3M+J0ClPqvfxjokstlWiTkQz3CPf5nipFtbVCQQS3kRlE8oUlllJWgt7CABC5oHIoqOywDnn1VlRsuAEK3pWKlstgEoLZRNs8Ay1JyCsLawDRn7R1KdvWYS13AKYIcAQjYpAvQGU3HuWatKjnCCc3POfFrRyE5Hh4rWXtEljgOIMJG4m7mK3NWsPXJcJ5YDke+YWLzJOKT9G/woKba9mZqbMPD60uI7m5AfFRtos7J5DgMyDAAjMe4ifcteyhSYcdSqKfLFqTiPsjl3rMb0WuIOex4cOBHzHBZYT3s1ZMVdGP2ntHHULWDPIZaHmHN4qNeswTkIIw5SIyQ2PbntCXDMfFXV3s7Exx7uWWk6qtIRunSKTZdr22TSA7kVL2lsWpSdFQBgjXE0g9IKa3d2c2tUdTdIIEh7TDmkcOnVX9fcoOH/qKhPDEAR45p44pyVpCTywjKmzJ0WY3R9UamF1G0a3smYPZwiOkLl5c6i9zcUYXEGOMHkup7MqB9Gm6IljTn0VPEf5MTzopQjQkhCE89iRC3nlghBGgicWKCNBMUAmrts03j7jv7SnUmsPUd+F3wKD6Cjl27FGabnffDfNsrQ2WyH1dBDeLjp4c0r0Rsa5lYPAIDmnOI9nvW6vYaJ0HAD5LBgk+FI1eQkptsztKyp0BIgkfWd8uShXN253szHM6+Csa9PEZPgOSSy3C0xh9mV5Cm/hSTJknvT9KxKuW0Qo21r4W9F9WJwiGjm5xho6SmbSVgTcnSI9RtKi2atRjAdMRAJ6DUpyxq0K2VKqx51hpE+Wq5ldVX1XufUcS46k/Ach3Jqk91J4fTcQ4GQRr48wsn9U760bP6NV3s7FbWwxjqroNCzm7+0v4ilTq6E5OHJwyK0q0N3tGOmnTEnJGET0pAIh7ARBUW1lriw+CkW5yPUpqsPpGooA+9uR6Jeyb9woihTkPqVSA4xgbLJ9Yan2TpwBTdc+qeiXsN7mS5jA+rhd2QdpjIjM8PVxKHkR5YmafFnxyr/wAMi7Zd0+s5lRrnPcQZ1nkQ77Klbfp0bNoogl1WJeeEn6o7ldbO2ncdq990W0m02kksAgyYDJJM5h3kuc7UvTXuC86FxjoCvMty0esoxjssBaNkOwwTBKTeQ1jiNSI80+asgDkhWtw9hHj4q61Rle7oG5WzZ7WoBmSGz0En4haGpQLTmntz6GCyGkuc93DKDhj+lC/qva04WBxIIgjSeLc9V6EZcYdHn5Fyn2c42vu7Vq3NZzAAwOEudMS5oMCBnqtdsQ9nRp03GXNaBImDHJWDNk0xasNeuWPf6wpNgu1IGLrnpzUW62ZUowXsLWnSRGXAHke5YoZ6m2jXlxuUEn6JsSk9mkbPdIIPAqZgXpQlyimefONOhoMHJBPQgnsUWgllqACYYTCFbJjvwn4FLATd8YpVDyY/+0oN6CuzGeiasGitOktP9JWuu6+N0+QWE9HOQqDp8FtCsvjL8LK+W/1GhsDMpwBGgtBlAs7v0D/Dt5dq2ekEfGFowmL6zbWpupvmHCMtQeDh3gwfBJOPKLRTFLjJM5Y14Dcm88zn5JmpUyz05cFp3bAqUgWvtjXz9WpTqYPNmvhos/f2L2EGqzs2k5NzJy4SvNknHs9fHU3+Ju9xKRbaNJ+s4uHTIfJbam6QCsvuwSbWnJGhAgRAnILSWZlq3wX6aPMyv9SX8jrkaBQREGrfTxKar/4jU9Q08Smnj6VvRH2AVen1Cl2Ti0NIyIgjqm9oNOHTinqbch0Xegrsgbz2Be19Vp9sZEAOLTJLmgH2Rnm7UrnlC3Y2p6rsWEZnhPculbUe40X0hkKggmJjos7sHciTHagT90yY4DvXmywSxtv0epHyI5Ipf5FPTKsbfRTtr7uGi76M4miNdVTbUr9kwzrokUlLoZwcXs1O7W0Q9hpDVjjPQ5/GVJubyk52Br2ufn6oMnLXRc4tbgNZOcu1BMa9wOam7IxYxUaILcweJ8OS9DHL8VZhyQ26OhWwLQHsZSbE4ritqPuUuOWmXIpNTaFuA4ue6u4NJdkGsA4wPzWS3kvKtWkAHYCMstBJnIHRZuzrVWtLakvzkOHEciAvPyY2pNmzHJOKVmjZtyjTqZ+oyo6G8Q0955d60S5Bty67QwNG/ErRbg7ffj/h6ri5pH0ZdmQRngk8CJjotvj5qqDM+fx9c0b9BKDUFuMIuEIRwjhcEIBRdruihWPKk8/0FS1W7zOi0uD/ANJ/vEfNLLUWNHbRi/R2P8Q9w962iyHo5Z6lU/hHxWwAUcH9tDeV/dYAEISihKqRoKEbAlIwFxwbVlfSBbg0Wvz9V8ZcnA/MBasBRd4NjtqUXtr1DSpAU3lzWF7nSMQDMwBE5nNQ8mUVDZo8Xl8lxKncWqXWjJ4OeP6svitZs/QrFbEvqVvNKmPUJnUzOQJz6BbPZbwZIMgiQjimpQpegZoNTbfsllqUKcpSdpZosRIRaWJjnmfipLdnQ8GOCXY1S0efxQuL04wEjcmyqUUrF3dnIA1Ccbs4KLcVTh4iSre0dkJSStIeKi2U19bMBghZ/ebbrbTs20c6kte77rAdD3u06SrHfjemhZgiRUrnJtMH2TEg1OQ7tVzirSqVHmrJxlrXOLjJcXZnhAHIcAu5WqCocXZoto7y4i99MEMLZLHwYdHAjhosJSL725Je5xa3MknVX+1XUxs8ukiu6uKWD7LMJcXTxBIhRtmWwpUg0e0dTzJUoYknSLzyyatjj7Cm4iMgD59ysLdgY3E4gDUk5ABRaREk/VaI8eJWd2tem4qdmCeyZlA+s4cSrN8UQinJlntLeFrzgpNc8cXAZTyExP6qtf2r5LKgb3RB8QpFpa5aGPcnXUZ6jMH5HuUJJyey8ZRiqSKV2y3E+tUz5woNS1qUnBwnIyHN4EcVpazJAIyn3EahRiVygmFZGux+lv8AXIAH0ZgASWmTA1OeqNROybyb5IKt5P8AYSsf+p1pBBKAW888IBVO+jsNhXP3I83AK7a1Zr0kVIsXD7VRjffPyU8r/B/wUxL81/JTejxn0NQ/fjyH6rWBqz24dKLUH7TiVoikw6ggZ3eRiSgAjQCoSDARo0CFxwpqtt8Wltrb0u0Yxr6AxMqAw4+1IIBzk6Kqpqfvxt8dnbClTJxN7KSGFrH5CCXAmY8wsfmXxX8m3wlcmv8AhzW4pRnhnDkMJ0HEweC1G495iLmHgJHQ6hYOttM1ajWYcABM5+11jKFOttomlUApmHiHT+H81nxScZF8sLjTOtinKdbbqs2JtZtzTxNycPabyP5claNqkZrb30Yqp7GqTXNaAZSK+Ra481YtuQWiQod62WmOC5dnNJLQd7cNZTLnkBozk6ALN7W3kc8YaRLWYZkZF2UDoFC3y2gXUnUxoIHU5ZnoqC1rTQDuJbHgEGh4/ZU4ZuWznlIniS4lx6rTXIhpPExPgs/aw+s2JlvFWW2LjC0x7UQB3ld0NLbRXXDe1qj7LBPiVNqTl7unEqPbW4AGIgZCZ81EvtsNDjJOAZZankENdsam9IlvBd6jNNSeardnW2FoIaSTnPVKobziSKdHhq53vMJu12s9jsBIbPskcjwz4hJOSe0OoyWi0uaxaADqNJGcHpx6qDc3eDrqlXthcj1zhc06OD2nzEyFQ3jyDEy4+5SchoQseudrug4QPadHQqFU2hUPFNsYHSJ095TLhClb7NSjHoe/i380EwghbDxR6EDUoBCEa9k8QCxfpVqRb0W86pP8rT/yW1aFz30r1Zfb0/uvd/MQ35KPkOsbLYFeRF3ufRw2tPpPmVZuTex6eGjTHJjfgn3jMow0kRm7k2No2hEUacQCWGpyhbF2gU+hsvnPglckhlFso9r7RZbUnVXyQMgBq5x0aFznaG893XcQHuY0/wCXTADYmcyRLup9y3vpEspNGmA0ANL8+JJj3Ae9Y2vZNYCcbWwOAJ9yxZcjk69G7DBQV+yl2RfBlZhqta9uL1g6YzBbmW55TOXEJqlW/wDMOjMSWgjkDqO5C+ZTOYeSfwwPMqPs130gPcfgoJUzY5couzW7J2q+3eHs6EHRwnMFdUs71lekKjNCPEHi094XFKVbEwE8T81qdzN46VA1W1Xw0gEQC71gc8h3fBacc60YssL2jpbBkqLeDeRlswh2bzkAOAOWIpjebfGnQo030S1/aYoOZgNA4SIOfHkuVXm0HVnGo97TOZkx7lVzSJwxN7fRY220GiWFxIJJl3N2cqTs5/0LhOggfosoXjFIMzwU5t86SxsNAMYtdOSnGaNEsf0WNlfiiZcYHLifDiU1W2mapc+C2XHCDrAAA8clA7Mh2Zk8z+8gnHHp5prYOKH695hEcTqo7KUtk5mZA7/2VHNVpMmXdMgjNd0ZeqO780OSY3GiY406Qz15cz+Srr6o1wkOk66KPVCahRnkb1RWEEt2PU6r49p0cpKQ1uRzTaCjZWh8HIADSSTzMZIVWmAXCCdD+aZY8gyEqpULtSmtNC1sTCJCUEuh9nodGiSgF7J4YpgXMvSC7HtBjPsspjzJcuntC5Vtb6bbDhwFVjf5GtH5rN5D/FL/AKaPH/c3/wAOhW9OAByACFQZpZSre3LzlpzVejMRokwFZ2Gyic3eX5qxs9ntYMRyA1JUe72iT6rMm8+J/JI5uWolFBR3ImirSpCD6zuQ4KNW2v8AZaB71CYyVMp7KGpKSorsblJ9GJ9IDqz2MrMJJpyHAAewc8UdxHvKyDLovp4nOpOByPrEOHUQZXanbNZEKhuvR7ZVXYnUQCczgc5oJ72tICjOKbtF8cmlUjily1jiQwwBmTqOgIUW3q4HSRwPvXYdqeigVLmmaJp07aG42+tjGH2sPPEOJPHisRvxuXU2bWGKX2zyRTqxpM+o/k4DzhQa2a4u1RmmX5DcICih5HFP1rFzGtcSwhwJGF7XEBpj1gD6ndKZkDv/AHzS7HVeh9tTED0HmB+ijOdKdo1XSMOUZjIfNHd3b6ri+o4ue7UmOmgyRb0BKmNU3QQe9TcPHiSSoCs7ZmJs+/l0T4/oGT7H+0dhGXQ9FDfSMieKvCwGmyOA9/FV1z9Qd7j4LRKJCMiL2cIyck4TJTD2zqkeuhlsYJRPKN1Mc00Sot0WSsJBBOGmYkZhJQ1jakWFo6tUZSZ7Tzhb16pIogxzzlWm59M/x1uP+oD5An5JlHasWUvxbQ87cm+/0D/3KX/JEu3igeR8kFq/p4fZh/q8n0hkJwBCEa1mUUxcr3WHa7QqVOT3u83O/ILp95VwUqjvsscfJpXOvRlQxOqvPIe+P1WfLucUXx6xyZvLeiXmPNaWxtmtEnJo/cqt2TQ16/BO7SusTgxug17yjO5OkJCorkxvaVY1HED2AcuE/eULBC1zNn0jbYssUSTPHlCzjC0OzzCEJpql6Dkg0037E0rV+TgMlLoUHv0U1t6yI4KXRuaYGUKcpy+h444/ZXs2a/iVKp2JU2ncSptNuSjLJL2Xjjj6IVJkJG0LNlem6lVYH03iHNcJBH596sWMA4oGkO9TsrR5r9Ie5DtnVA5svtqhOB3Fh+w8840PGFjBTnTMdy9b7a2VRuKT6Ndocx4ggkjoQeBHNc1vfRKxrj/D1WBp4VG+sO7ENfILuxlKji9UUwfV7Q/iwD4Eore3dUeGU2uc5xgNaJJ8l1i59EjontaAP4X+ciFe7t7r0LERS9eofaeR6x7gPqt7vOU8cbkLPMoox27Xo1IAqXncRSadPxuGvQeag+kK37GqCxoAfBgAR6rcMR4Bdauqjo5d2S536U6X0VGqPqvwkE8HjL3haOKjB0ZVkcsisw1nWcZBR349do5D5I9nsznuylLuRNSf3ouW4lf8iOGauOSr69WTkptzUMEKN2fcpz3pFIa2yMSjDCpQHREainw+ynN+iP2R5JVJ2E/EdyVURPp5d6FV0dd9koMEYgJH71Wy9DuyHVtoYiJbSY55PeRhb/f7lhKBLT3e4rqPoy3goWTLqq8zUeWMa37oDnSPEgeCblfQklR2gWaC5e/0pVJMU8pyzRLqZPkvovkYCmfwU8UobOct3yRMXxyM3vnXwWFwZg4MI6uIbHvWW9G9wxlJ7XODS+IPQn5FWvpce6laMZH+JVAPRjS7LxhYCzrhoAmIhZsk/wBS0aYY38dM7XZ1cDDDgS7Tu5u6qO0QufbP2rUbEOJHmtNs/bBd7QCpHLEhPFI0YuTETkmSUy2tOcFKa8HiqJp9EmmuxeJLa88EgBWOybbMuPDTquk6R0U26JtjSLRLjn8FOFweaZIRgLM9mta0h8VyiqXuHMmAm4UHaYgsJ9kOz5Z6SgopsLm0if8A+MticJjm7Keg1Kbqba5AeX5rPPqEkk6ykyq/BEi88idd37ncVClFCIqqil0SlJvbA9Yn0mtmnRHDtC49Q2B8Stqsd6SWSyl1d8l0loOJ/mjEWsD95JF17Rnl8QhSORRVjJd3AfAhT9Gz2V9U6/vSEzSYSpTyE3Uq5QFBr7LJ/Qw5Lo000E6a4AySJr2M0/QKuqRiTZcSjCDkHiLLlM2ZXDXEEwDx5QoGJONYSgmc1ovP/E6fM+SCpYb9r4IJuRPgj1UdnRpkiwOb3pyteKOK5cYVFyfZN8V0U+827Nvfhorh8snCWPLSMWuWh0GoXJ959ybi0qONOjVqUGxFQAOJBA9prJIgzw4LvraIUiQFOVeikb9nl60qkHI9xzggjgeHmVodn38Riy/Fl5HQrsO292rO5M1qDHO+22WVB0qMh3vWI2l6N2tJNrcPbn7FYBzemNsHxcHIVL0B8fY5s6+yGasu1DtYWHrbEvbbM0SQPrW7sWnHCB/9aFpvI4HCSMQ+q9pa7xwz/aErtPYVG+nZs6lUt9kqTZ7e7NsFs9FlqW2sX1SYz9SHjLubn7kHbVYeInkcj/Kc0yyvqybxVujb095qR1kKbR2zROjwuaPuhOchNOqjgU3MHE64y7pnR7fMJVRrXAjIg9FyJl0eDj4FPN2nUGj3eaPM7izeXdi5h5jn8io+BY87crRHaFRau2q/Cp7lZZvsg8O9G6CGGVzmvt+5+2PJV9feC5+2fIJvmiD4JHVXQOIWT37qMilJGr+PcFiam2q5/wAx3uVVtK6e+MTnHXUoSzquikPHd9kmtVaDqorrtonvEKucUglQeZmtYkPPuE0XFJlG1pOgUXJsqkkBCU622PGAlQwcZ/f74rqZ1oZbPBONoczCcxO4DCEgU51MplEXkGHtGgkoSSfW8kZgaJtz01Jdi9k8MbyCCaFRBW0T2ekqrHDVKpPIVw+mDrCZdbNjKFyyL2ReJroZZdGEVS7KWbcfWKVSsWuMzkhcew1LoaZTxCZSqNliPdzT7rYjQ5BONe4QAhyfoKgvZCuLLDoZCrbuwpVhhq02VBye0O+Kuq+fBQuyKeErWxJxp6Mxcbh2lT2WvpcuzeYH+x0t9ygXHo9rNEUrsPHBtZhjoS0lsf7FvaNOM0+w9ynOMX6KwlJezkFxudfU9bZlQc7eo0H3up/2lU95b16U9pRuWRzY54/mNOP6iu8uqJLrkJPj+h3NezzsL9v245hzAD/S8pZuzEgsI7i8HyLAu73lvSqCHU6bvxMafiFR3G6Fk/M2tKebW4f7YTLCxHlj9HJDeEcZ6Pb8yEl967v82f8AJdOqej2wP+U4fhq1R/8AJR6no1sjp246VnfMFd8MgfLA5ncXrnZweAywDQRwKg1arjz82/mupu9GNr/qXH/cb/xRD0Y2nGpcH/3Gj4NXfFIPywORPD+cf7h+aZdbuOrh5krtDfRrZcRXPWs75LKeknda1s6NE0Wua99Qgy97paGknInnCDxSq2PHNFukYEWo4vHgPzhAMp8yen6D5qxdRZ2bXBgBBz4zITzIxsIAz/8A1MsIflKkEfVYfH9ZSi15zyA81IoNxPd+Ij3ymroGQBpCHBVZ3LdEd1PmZT9IDhATJKVbjPoujphfQt6ZBhSSzKVHwQjJAQTymgnmuzThS1Y10R5QT3ZjkgupnW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ata:image/jpeg;base64,/9j/4AAQSkZJRgABAQAAAQABAAD/2wCEAAkGBxQSEhUUExQUFhUXFRcVFxcUFRQXFxgXFBQXFhcUFRQYHCggGBolHBUUITEhJSkrLi4uFx8zODMsNygtLisBCgoKDg0OGxAQGywmICQsLC0sLCwsLCwsLCwsLCwsLCwsLCwsLCwsLCwsLCwsLCwsLCwsLCwsLCwsLCwsLCwsLP/AABEIANAA8gMBIgACEQEDEQH/xAAcAAAABwEBAAAAAAAAAAAAAAAAAQIDBAUGBwj/xABFEAABAwIDBQQGCAQFAgcAAAABAAIRAwQSITEFBkFRcRNhgZEHIjKhscEjQlJictHh8BSSorIzQ1OC0mOTFSQ0g8LD8f/EABkBAAMBAQEAAAAAAAAAAAAAAAECAwQABf/EACkRAAICAgICAgEDBQEAAAAAAAABAhEDIRIxBEETUSIjMnEUM0JSYZH/2gAMAwEAAhEDEQA/AHkSOEF7p4QSCNBccEgjhGAuOChHCXhRwuCIhCEtBE4RCAalowFxw3hR4U4GKv2htqhRBxvBI1a3M+PAeKDklthSb6JuFNXVwymMVRzWjvPw5rD7W38cZFFoaOeRd5nIeAKyd5tCrWdL3EnqSVln5cV+3Zph4kn+7Ru9q7702SKQLjzOng384WK2rturXdLnGOAnTpy8FGo2Tj3KwoWLR3lQfy5e+jQo4sXXZW0bVzv1Vhb2Ib3lTqdHyTzWZaeP6KkMMYiTztjDaaepUSTACmUrI5E8dBxP5BW1pYBvf+askZ5TKU2hbkVe2lL1ATpCcvLTIc0qjbyBOg0CaiTkIcS7JuQ5807StVIwhoJJAA1JyA7yVWVN6LUGO0nvax7h5gZ+CLlGPbFUZS/aiwwwkkI7S7p1ml1J7XgZGOHUHMJUJk0+hWmtMaIRgJRCJq44WglBqCIC1KQnUkhEcTCMBHCNoROBhQAS8CMMK44QjTNW9pM9qowd0gnyGarLve21p/WLugjPlnmklkjHtjxhKXSLtrEoU1g730h/6VMeMnx4fArPX29VzVyLyAeX5CB7lCXlQXWy0fFm+9HUbzadGlOOo2RqBmfIaeKzW0t/abMqTcR5nP3Ax71z/s6lTXEeunkpVLZJ4mOik8+Wf7UWWDFD9zJu0t77irliwjkMvcP1VMWPqHOT108Fc0dnNHCeqlUqBJhgkkwIHFL8MpbmxvmjHUEUtLZh+sfAKdRtQNArGpahuRIJ5N4dxPNHTpk+yPJWjijHolLNJkcUOeSW1oGglT7fZzn58P3wVjRsWtiBLuH59yci5FPTtHHMjz+QVlQsQ0YneX74q3t7HOTmfh3BH2YnEQSBoBxKLpK2JbbpDNlZE+s7U6dw5KdUYGDvVYduOh2Fgy4zp3rPbUq13ONQO0GXCNdOBUnniutjxwSk96NYGcTqnqbVktm7YqnJ/AEH7UgSJaefdKXd7zEU3gQ71CA4AyCREnhr0XLyYML8XIim3p2wa9QsafomkgD7RGrzzE6KmFNKY1OPiBGv7yhYpNyds9CKUVxQuxvXUKgqMMEajg4cQea6VRrCo1r26OE+fBcvqaGeS6Fu0D/DU55HynJafFk7cTJ5cVxUiehCVCGFbjALDUEoILjizlBBBMOEom2bt1GhUqMjE1pOefUxxylTFC27TxW1cc6T/wC0pZftdDR7Rz6pvbdPM4nBvIODfMtAPhKgXO069T2nEzwJc7yxSm9j0sUzwVqKK86GOWRW2b5TjjdJFK9lV+RLiORJjySqezHHWArsU1YW2x6js8OEc3Ze7VUXjxXYj8iXoztPZY4klSqVk1ugC0g2XTZ7byekNHmUXb02+wwdTn7yqRhFdIlLLJ9sqqFk52jT5QPMp91oG+07Pk3M+J0ClPqvfxjokstlWiTkQz3CPf5nipFtbVCQQS3kRlE8oUlllJWgt7CABC5oHIoqOywDnn1VlRsuAEK3pWKlstgEoLZRNs8Ay1JyCsLawDRn7R1KdvWYS13AKYIcAQjYpAvQGU3HuWatKjnCCc3POfFrRyE5Hh4rWXtEljgOIMJG4m7mK3NWsPXJcJ5YDke+YWLzJOKT9G/woKba9mZqbMPD60uI7m5AfFRtos7J5DgMyDAAjMe4ifcteyhSYcdSqKfLFqTiPsjl3rMb0WuIOex4cOBHzHBZYT3s1ZMVdGP2ntHHULWDPIZaHmHN4qNeswTkIIw5SIyQ2PbntCXDMfFXV3s7Exx7uWWk6qtIRunSKTZdr22TSA7kVL2lsWpSdFQBgjXE0g9IKa3d2c2tUdTdIIEh7TDmkcOnVX9fcoOH/qKhPDEAR45p44pyVpCTywjKmzJ0WY3R9UamF1G0a3smYPZwiOkLl5c6i9zcUYXEGOMHkup7MqB9Gm6IljTn0VPEf5MTzopQjQkhCE89iRC3nlghBGgicWKCNBMUAmrts03j7jv7SnUmsPUd+F3wKD6Cjl27FGabnffDfNsrQ2WyH1dBDeLjp4c0r0Rsa5lYPAIDmnOI9nvW6vYaJ0HAD5LBgk+FI1eQkptsztKyp0BIgkfWd8uShXN253szHM6+Csa9PEZPgOSSy3C0xh9mV5Cm/hSTJknvT9KxKuW0Qo21r4W9F9WJwiGjm5xho6SmbSVgTcnSI9RtKi2atRjAdMRAJ6DUpyxq0K2VKqx51hpE+Wq5ldVX1XufUcS46k/Ach3Jqk91J4fTcQ4GQRr48wsn9U760bP6NV3s7FbWwxjqroNCzm7+0v4ilTq6E5OHJwyK0q0N3tGOmnTEnJGET0pAIh7ARBUW1lriw+CkW5yPUpqsPpGooA+9uR6Jeyb9woihTkPqVSA4xgbLJ9Yan2TpwBTdc+qeiXsN7mS5jA+rhd2QdpjIjM8PVxKHkR5YmafFnxyr/wAMi7Zd0+s5lRrnPcQZ1nkQ77Klbfp0bNoogl1WJeeEn6o7ldbO2ncdq990W0m02kksAgyYDJJM5h3kuc7UvTXuC86FxjoCvMty0esoxjssBaNkOwwTBKTeQ1jiNSI80+asgDkhWtw9hHj4q61Rle7oG5WzZ7WoBmSGz0En4haGpQLTmntz6GCyGkuc93DKDhj+lC/qva04WBxIIgjSeLc9V6EZcYdHn5Fyn2c42vu7Vq3NZzAAwOEudMS5oMCBnqtdsQ9nRp03GXNaBImDHJWDNk0xasNeuWPf6wpNgu1IGLrnpzUW62ZUowXsLWnSRGXAHke5YoZ6m2jXlxuUEn6JsSk9mkbPdIIPAqZgXpQlyimefONOhoMHJBPQgnsUWgllqACYYTCFbJjvwn4FLATd8YpVDyY/+0oN6CuzGeiasGitOktP9JWuu6+N0+QWE9HOQqDp8FtCsvjL8LK+W/1GhsDMpwBGgtBlAs7v0D/Dt5dq2ekEfGFowmL6zbWpupvmHCMtQeDh3gwfBJOPKLRTFLjJM5Y14Dcm88zn5JmpUyz05cFp3bAqUgWvtjXz9WpTqYPNmvhos/f2L2EGqzs2k5NzJy4SvNknHs9fHU3+Ju9xKRbaNJ+s4uHTIfJbam6QCsvuwSbWnJGhAgRAnILSWZlq3wX6aPMyv9SX8jrkaBQREGrfTxKar/4jU9Q08Smnj6VvRH2AVen1Cl2Ti0NIyIgjqm9oNOHTinqbch0Xegrsgbz2Be19Vp9sZEAOLTJLmgH2Rnm7UrnlC3Y2p6rsWEZnhPculbUe40X0hkKggmJjos7sHciTHagT90yY4DvXmywSxtv0epHyI5Ipf5FPTKsbfRTtr7uGi76M4miNdVTbUr9kwzrokUlLoZwcXs1O7W0Q9hpDVjjPQ5/GVJubyk52Br2ufn6oMnLXRc4tbgNZOcu1BMa9wOam7IxYxUaILcweJ8OS9DHL8VZhyQ26OhWwLQHsZSbE4ritqPuUuOWmXIpNTaFuA4ue6u4NJdkGsA4wPzWS3kvKtWkAHYCMstBJnIHRZuzrVWtLakvzkOHEciAvPyY2pNmzHJOKVmjZtyjTqZ+oyo6G8Q0955d60S5Bty67QwNG/ErRbg7ffj/h6ri5pH0ZdmQRngk8CJjotvj5qqDM+fx9c0b9BKDUFuMIuEIRwjhcEIBRdruihWPKk8/0FS1W7zOi0uD/ANJ/vEfNLLUWNHbRi/R2P8Q9w962iyHo5Z6lU/hHxWwAUcH9tDeV/dYAEISihKqRoKEbAlIwFxwbVlfSBbg0Wvz9V8ZcnA/MBasBRd4NjtqUXtr1DSpAU3lzWF7nSMQDMwBE5nNQ8mUVDZo8Xl8lxKncWqXWjJ4OeP6svitZs/QrFbEvqVvNKmPUJnUzOQJz6BbPZbwZIMgiQjimpQpegZoNTbfsllqUKcpSdpZosRIRaWJjnmfipLdnQ8GOCXY1S0efxQuL04wEjcmyqUUrF3dnIA1Ccbs4KLcVTh4iSre0dkJSStIeKi2U19bMBghZ/ebbrbTs20c6kte77rAdD3u06SrHfjemhZgiRUrnJtMH2TEg1OQ7tVzirSqVHmrJxlrXOLjJcXZnhAHIcAu5WqCocXZoto7y4i99MEMLZLHwYdHAjhosJSL725Je5xa3MknVX+1XUxs8ukiu6uKWD7LMJcXTxBIhRtmWwpUg0e0dTzJUoYknSLzyyatjj7Cm4iMgD59ysLdgY3E4gDUk5ABRaREk/VaI8eJWd2tem4qdmCeyZlA+s4cSrN8UQinJlntLeFrzgpNc8cXAZTyExP6qtf2r5LKgb3RB8QpFpa5aGPcnXUZ6jMH5HuUJJyey8ZRiqSKV2y3E+tUz5woNS1qUnBwnIyHN4EcVpazJAIyn3EahRiVygmFZGux+lv8AXIAH0ZgASWmTA1OeqNROybyb5IKt5P8AYSsf+p1pBBKAW888IBVO+jsNhXP3I83AK7a1Zr0kVIsXD7VRjffPyU8r/B/wUxL81/JTejxn0NQ/fjyH6rWBqz24dKLUH7TiVoikw6ggZ3eRiSgAjQCoSDARo0CFxwpqtt8Wltrb0u0Yxr6AxMqAw4+1IIBzk6Kqpqfvxt8dnbClTJxN7KSGFrH5CCXAmY8wsfmXxX8m3wlcmv8AhzW4pRnhnDkMJ0HEweC1G495iLmHgJHQ6hYOttM1ajWYcABM5+11jKFOttomlUApmHiHT+H81nxScZF8sLjTOtinKdbbqs2JtZtzTxNycPabyP5claNqkZrb30Yqp7GqTXNaAZSK+Ra481YtuQWiQod62WmOC5dnNJLQd7cNZTLnkBozk6ALN7W3kc8YaRLWYZkZF2UDoFC3y2gXUnUxoIHU5ZnoqC1rTQDuJbHgEGh4/ZU4ZuWznlIniS4lx6rTXIhpPExPgs/aw+s2JlvFWW2LjC0x7UQB3ld0NLbRXXDe1qj7LBPiVNqTl7unEqPbW4AGIgZCZ81EvtsNDjJOAZZankENdsam9IlvBd6jNNSeardnW2FoIaSTnPVKobziSKdHhq53vMJu12s9jsBIbPskcjwz4hJOSe0OoyWi0uaxaADqNJGcHpx6qDc3eDrqlXthcj1zhc06OD2nzEyFQ3jyDEy4+5SchoQseudrug4QPadHQqFU2hUPFNsYHSJ095TLhClb7NSjHoe/i380EwghbDxR6EDUoBCEa9k8QCxfpVqRb0W86pP8rT/yW1aFz30r1Zfb0/uvd/MQ35KPkOsbLYFeRF3ufRw2tPpPmVZuTex6eGjTHJjfgn3jMow0kRm7k2No2hEUacQCWGpyhbF2gU+hsvnPglckhlFso9r7RZbUnVXyQMgBq5x0aFznaG893XcQHuY0/wCXTADYmcyRLup9y3vpEspNGmA0ANL8+JJj3Ae9Y2vZNYCcbWwOAJ9yxZcjk69G7DBQV+yl2RfBlZhqta9uL1g6YzBbmW55TOXEJqlW/wDMOjMSWgjkDqO5C+ZTOYeSfwwPMqPs130gPcfgoJUzY5couzW7J2q+3eHs6EHRwnMFdUs71lekKjNCPEHi094XFKVbEwE8T81qdzN46VA1W1Xw0gEQC71gc8h3fBacc60YssL2jpbBkqLeDeRlswh2bzkAOAOWIpjebfGnQo030S1/aYoOZgNA4SIOfHkuVXm0HVnGo97TOZkx7lVzSJwxN7fRY220GiWFxIJJl3N2cqTs5/0LhOggfosoXjFIMzwU5t86SxsNAMYtdOSnGaNEsf0WNlfiiZcYHLifDiU1W2mapc+C2XHCDrAAA8clA7Mh2Zk8z+8gnHHp5prYOKH695hEcTqo7KUtk5mZA7/2VHNVpMmXdMgjNd0ZeqO780OSY3GiY406Qz15cz+Srr6o1wkOk66KPVCahRnkb1RWEEt2PU6r49p0cpKQ1uRzTaCjZWh8HIADSSTzMZIVWmAXCCdD+aZY8gyEqpULtSmtNC1sTCJCUEuh9nodGiSgF7J4YpgXMvSC7HtBjPsspjzJcuntC5Vtb6bbDhwFVjf5GtH5rN5D/FL/AKaPH/c3/wAOhW9OAByACFQZpZSre3LzlpzVejMRokwFZ2Gyic3eX5qxs9ntYMRyA1JUe72iT6rMm8+J/JI5uWolFBR3ImirSpCD6zuQ4KNW2v8AZaB71CYyVMp7KGpKSorsblJ9GJ9IDqz2MrMJJpyHAAewc8UdxHvKyDLovp4nOpOByPrEOHUQZXanbNZEKhuvR7ZVXYnUQCczgc5oJ72tICjOKbtF8cmlUjily1jiQwwBmTqOgIUW3q4HSRwPvXYdqeigVLmmaJp07aG42+tjGH2sPPEOJPHisRvxuXU2bWGKX2zyRTqxpM+o/k4DzhQa2a4u1RmmX5DcICih5HFP1rFzGtcSwhwJGF7XEBpj1gD6ndKZkDv/AHzS7HVeh9tTED0HmB+ijOdKdo1XSMOUZjIfNHd3b6ri+o4ue7UmOmgyRb0BKmNU3QQe9TcPHiSSoCs7ZmJs+/l0T4/oGT7H+0dhGXQ9FDfSMieKvCwGmyOA9/FV1z9Qd7j4LRKJCMiL2cIyck4TJTD2zqkeuhlsYJRPKN1Mc00Sot0WSsJBBOGmYkZhJQ1jakWFo6tUZSZ7Tzhb16pIogxzzlWm59M/x1uP+oD5An5JlHasWUvxbQ87cm+/0D/3KX/JEu3igeR8kFq/p4fZh/q8n0hkJwBCEa1mUUxcr3WHa7QqVOT3u83O/ILp95VwUqjvsscfJpXOvRlQxOqvPIe+P1WfLucUXx6xyZvLeiXmPNaWxtmtEnJo/cqt2TQ16/BO7SusTgxug17yjO5OkJCorkxvaVY1HED2AcuE/eULBC1zNn0jbYssUSTPHlCzjC0OzzCEJpql6Dkg0037E0rV+TgMlLoUHv0U1t6yI4KXRuaYGUKcpy+h444/ZXs2a/iVKp2JU2ncSptNuSjLJL2Xjjj6IVJkJG0LNlem6lVYH03iHNcJBH596sWMA4oGkO9TsrR5r9Ie5DtnVA5svtqhOB3Fh+w8840PGFjBTnTMdy9b7a2VRuKT6Ndocx4ggkjoQeBHNc1vfRKxrj/D1WBp4VG+sO7ENfILuxlKji9UUwfV7Q/iwD4Eore3dUeGU2uc5xgNaJJ8l1i59EjontaAP4X+ciFe7t7r0LERS9eofaeR6x7gPqt7vOU8cbkLPMoox27Xo1IAqXncRSadPxuGvQeag+kK37GqCxoAfBgAR6rcMR4Bdauqjo5d2S536U6X0VGqPqvwkE8HjL3haOKjB0ZVkcsisw1nWcZBR349do5D5I9nsznuylLuRNSf3ouW4lf8iOGauOSr69WTkptzUMEKN2fcpz3pFIa2yMSjDCpQHREainw+ynN+iP2R5JVJ2E/EdyVURPp5d6FV0dd9koMEYgJH71Wy9DuyHVtoYiJbSY55PeRhb/f7lhKBLT3e4rqPoy3goWTLqq8zUeWMa37oDnSPEgeCblfQklR2gWaC5e/0pVJMU8pyzRLqZPkvovkYCmfwU8UobOct3yRMXxyM3vnXwWFwZg4MI6uIbHvWW9G9wxlJ7XODS+IPQn5FWvpce6laMZH+JVAPRjS7LxhYCzrhoAmIhZsk/wBS0aYY38dM7XZ1cDDDgS7Tu5u6qO0QufbP2rUbEOJHmtNs/bBd7QCpHLEhPFI0YuTETkmSUy2tOcFKa8HiqJp9EmmuxeJLa88EgBWOybbMuPDTquk6R0U26JtjSLRLjn8FOFweaZIRgLM9mta0h8VyiqXuHMmAm4UHaYgsJ9kOz5Z6SgopsLm0if8A+MticJjm7Keg1Kbqba5AeX5rPPqEkk6ykyq/BEi88idd37ncVClFCIqqil0SlJvbA9Yn0mtmnRHDtC49Q2B8Stqsd6SWSyl1d8l0loOJ/mjEWsD95JF17Rnl8QhSORRVjJd3AfAhT9Gz2V9U6/vSEzSYSpTyE3Uq5QFBr7LJ/Qw5Lo000E6a4AySJr2M0/QKuqRiTZcSjCDkHiLLlM2ZXDXEEwDx5QoGJONYSgmc1ovP/E6fM+SCpYb9r4IJuRPgj1UdnRpkiwOb3pyteKOK5cYVFyfZN8V0U+827Nvfhorh8snCWPLSMWuWh0GoXJ959ybi0qONOjVqUGxFQAOJBA9prJIgzw4LvraIUiQFOVeikb9nl60qkHI9xzggjgeHmVodn38Riy/Fl5HQrsO292rO5M1qDHO+22WVB0qMh3vWI2l6N2tJNrcPbn7FYBzemNsHxcHIVL0B8fY5s6+yGasu1DtYWHrbEvbbM0SQPrW7sWnHCB/9aFpvI4HCSMQ+q9pa7xwz/aErtPYVG+nZs6lUt9kqTZ7e7NsFs9FlqW2sX1SYz9SHjLubn7kHbVYeInkcj/Kc0yyvqybxVujb095qR1kKbR2zROjwuaPuhOchNOqjgU3MHE64y7pnR7fMJVRrXAjIg9FyJl0eDj4FPN2nUGj3eaPM7izeXdi5h5jn8io+BY87crRHaFRau2q/Cp7lZZvsg8O9G6CGGVzmvt+5+2PJV9feC5+2fIJvmiD4JHVXQOIWT37qMilJGr+PcFiam2q5/wAx3uVVtK6e+MTnHXUoSzquikPHd9kmtVaDqorrtonvEKucUglQeZmtYkPPuE0XFJlG1pOgUXJsqkkBCU622PGAlQwcZ/f74rqZ1oZbPBONoczCcxO4DCEgU51MplEXkGHtGgkoSSfW8kZgaJtz01Jdi9k8MbyCCaFRBW0T2ekqrHDVKpPIVw+mDrCZdbNjKFyyL2ReJroZZdGEVS7KWbcfWKVSsWuMzkhcew1LoaZTxCZSqNliPdzT7rYjQ5BONe4QAhyfoKgvZCuLLDoZCrbuwpVhhq02VBye0O+Kuq+fBQuyKeErWxJxp6Mxcbh2lT2WvpcuzeYH+x0t9ygXHo9rNEUrsPHBtZhjoS0lsf7FvaNOM0+w9ynOMX6KwlJezkFxudfU9bZlQc7eo0H3up/2lU95b16U9pRuWRzY54/mNOP6iu8uqJLrkJPj+h3NezzsL9v245hzAD/S8pZuzEgsI7i8HyLAu73lvSqCHU6bvxMafiFR3G6Fk/M2tKebW4f7YTLCxHlj9HJDeEcZ6Pb8yEl967v82f8AJdOqej2wP+U4fhq1R/8AJR6no1sjp246VnfMFd8MgfLA5ncXrnZweAywDQRwKg1arjz82/mupu9GNr/qXH/cb/xRD0Y2nGpcH/3Gj4NXfFIPywORPD+cf7h+aZdbuOrh5krtDfRrZcRXPWs75LKeknda1s6NE0Wua99Qgy97paGknInnCDxSq2PHNFukYEWo4vHgPzhAMp8yen6D5qxdRZ2bXBgBBz4zITzIxsIAz/8A1MsIflKkEfVYfH9ZSi15zyA81IoNxPd+Ij3ymroGQBpCHBVZ3LdEd1PmZT9IDhATJKVbjPoujphfQt6ZBhSSzKVHwQjJAQTymgnmuzThS1Y10R5QT3ZjkgupnW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avtomasta.ru/wp-content/uploads/2012/07/lobovoe-steklo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785794"/>
            <a:ext cx="4171950" cy="3590926"/>
          </a:xfrm>
          <a:prstGeom prst="rect">
            <a:avLst/>
          </a:prstGeom>
          <a:noFill/>
        </p:spPr>
      </p:pic>
      <p:pic>
        <p:nvPicPr>
          <p:cNvPr id="6152" name="Picture 8" descr="http://www.shunk.ru/pics/50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481389"/>
            <a:ext cx="3376611" cy="3376611"/>
          </a:xfrm>
          <a:prstGeom prst="rect">
            <a:avLst/>
          </a:prstGeom>
          <a:noFill/>
        </p:spPr>
      </p:pic>
      <p:pic>
        <p:nvPicPr>
          <p:cNvPr id="6154" name="Picture 10" descr="http://www.stekolzamena.ru/image/master-stekolsch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143374"/>
            <a:ext cx="4214810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794"/>
            <a:ext cx="3399094" cy="304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5486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www.ru.all.biz/img/ru/catalog/114456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928670"/>
            <a:ext cx="4762500" cy="2886076"/>
          </a:xfrm>
          <a:prstGeom prst="rect">
            <a:avLst/>
          </a:prstGeom>
          <a:noFill/>
        </p:spPr>
      </p:pic>
      <p:pic>
        <p:nvPicPr>
          <p:cNvPr id="5128" name="Picture 8" descr="http://www.100prof.com/docs/image1/img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4000500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ЭЛЕКТРИК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71967"/>
            <a:ext cx="2984481" cy="268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61.img.avito.st/640x480/11242287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7232"/>
            <a:ext cx="5715000" cy="3333750"/>
          </a:xfrm>
          <a:prstGeom prst="rect">
            <a:avLst/>
          </a:prstGeom>
          <a:noFill/>
        </p:spPr>
      </p:pic>
      <p:pic>
        <p:nvPicPr>
          <p:cNvPr id="4100" name="Picture 4" descr="http://allgfx.net/uploads/posts/2011-03/1301430517_electrici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85794"/>
            <a:ext cx="4500562" cy="607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Строительные материалы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19182" y="1882775"/>
            <a:ext cx="75056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286124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57496"/>
            <a:ext cx="180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5000636"/>
            <a:ext cx="18716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1428736"/>
            <a:ext cx="15541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88" y="3357562"/>
            <a:ext cx="159306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48500" y="5143512"/>
            <a:ext cx="2095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20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643050"/>
            <a:ext cx="3231909" cy="26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643050"/>
            <a:ext cx="3661135" cy="26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357694"/>
            <a:ext cx="3214710" cy="231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4429132"/>
            <a:ext cx="2991369" cy="212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</TotalTime>
  <Words>10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Часть 2</vt:lpstr>
      <vt:lpstr>Монтажники монтажники-высотники электромонтажники </vt:lpstr>
      <vt:lpstr>Штукатурщик</vt:lpstr>
      <vt:lpstr>Маляр</vt:lpstr>
      <vt:lpstr>СТЕКОЛЬЩИК </vt:lpstr>
      <vt:lpstr>Слайд 6</vt:lpstr>
      <vt:lpstr>ЭЛЕКТРИК </vt:lpstr>
      <vt:lpstr>Строительные материалы </vt:lpstr>
      <vt:lpstr>Слайд 9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Кэтти</dc:creator>
  <cp:lastModifiedBy>Кэтти</cp:lastModifiedBy>
  <cp:revision>4</cp:revision>
  <dcterms:created xsi:type="dcterms:W3CDTF">2015-01-28T06:36:51Z</dcterms:created>
  <dcterms:modified xsi:type="dcterms:W3CDTF">2015-01-28T07:06:30Z</dcterms:modified>
</cp:coreProperties>
</file>