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0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7B79-DF6B-414B-8417-85BE3673DAD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2577-2D8C-42F6-9612-9FC0643C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6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7B79-DF6B-414B-8417-85BE3673DAD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2577-2D8C-42F6-9612-9FC0643C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5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7B79-DF6B-414B-8417-85BE3673DAD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2577-2D8C-42F6-9612-9FC0643C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4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7B79-DF6B-414B-8417-85BE3673DAD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2577-2D8C-42F6-9612-9FC0643C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4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7B79-DF6B-414B-8417-85BE3673DAD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2577-2D8C-42F6-9612-9FC0643C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7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7B79-DF6B-414B-8417-85BE3673DAD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2577-2D8C-42F6-9612-9FC0643C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85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7B79-DF6B-414B-8417-85BE3673DAD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2577-2D8C-42F6-9612-9FC0643C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2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7B79-DF6B-414B-8417-85BE3673DAD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2577-2D8C-42F6-9612-9FC0643C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7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7B79-DF6B-414B-8417-85BE3673DAD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2577-2D8C-42F6-9612-9FC0643C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0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7B79-DF6B-414B-8417-85BE3673DAD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2577-2D8C-42F6-9612-9FC0643C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7B79-DF6B-414B-8417-85BE3673DAD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2577-2D8C-42F6-9612-9FC0643C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07B79-DF6B-414B-8417-85BE3673DAD2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72577-2D8C-42F6-9612-9FC0643C7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3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548680"/>
            <a:ext cx="748883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Кружковая работа с детьми  раннего возраста  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«Умные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пальчики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»</a:t>
            </a:r>
          </a:p>
          <a:p>
            <a:pPr algn="ctr"/>
            <a:endParaRPr lang="ru-RU" sz="3600" b="1" dirty="0" smtClean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В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. А. Сухомлинский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утверждал: 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Истоки способностей и дарования детей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- на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кончиках их пальцев. От пальцев, образно говоря, идут тончайшие нити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-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ручейки, которые питают источник творческой мысли. Другими словами, «чем больше мастерства в детской руке, тем умнее ребенок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».</a:t>
            </a:r>
          </a:p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Подготовила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: воспитатель </a:t>
            </a:r>
          </a:p>
          <a:p>
            <a:pPr algn="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Ковалёва Татьяна Валентиновна</a:t>
            </a:r>
          </a:p>
          <a:p>
            <a:pPr algn="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МБДОУ д/с № 31 «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Дюймовочка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335846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Цель -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детей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возраста посредством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нетрадиционных техник рисования; развитие сенсорных эталонов, мелкой моторики, речевого развития. </a:t>
            </a:r>
          </a:p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Задачи: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детей раннего возраста в изобразительной деятельности через нетрадиционные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техники;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развитие коммутативной функции речи, способствовать расширению активного и пассивного словаря детей;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в группе благоприятные психолого-педагогические условия для творческой самореализации каждого ребёнка;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и родителей с нетрадиционными приемами рисования, материалом, оборудованием;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привлечь родителей к дальнейшей совместной деятельности с детьми и использованию данных методик рисования в кругу семьи.</a:t>
            </a:r>
          </a:p>
        </p:txBody>
      </p:sp>
    </p:spTree>
    <p:extLst>
      <p:ext uri="{BB962C8B-B14F-4D97-AF65-F5344CB8AC3E}">
        <p14:creationId xmlns:p14="http://schemas.microsoft.com/office/powerpoint/2010/main" val="326127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404664"/>
            <a:ext cx="7560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Этапы: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Подготовительный.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Основной.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75" y="1117643"/>
            <a:ext cx="3327781" cy="2495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7" y="2413428"/>
            <a:ext cx="4010613" cy="2400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60" y="3933056"/>
            <a:ext cx="3810000" cy="254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69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799288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От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простого к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сложному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:</a:t>
            </a:r>
          </a:p>
          <a:p>
            <a:pPr algn="ctr"/>
            <a:endParaRPr lang="ru-RU" sz="4000" b="1" dirty="0" smtClean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неосознанных,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полуосознанных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действий к целенаправленным и произвольным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сенсомоторного, наглядно-действенного мышления к образному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совместных к индивидуальным действиям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деталей «хаотично», до составления композиций не только по контуру, но и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с помощью взрослого к самостоятельным творческим действиям. 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4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1" y="404664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Методы и приемы: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игра, которая является основным видом деятельности детей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сюрпризный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- любимый герой сказки или мультфильма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просьба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помощи, ведь дети никогда не откажутся помочь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 важно почувствовать себя значимыми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живая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эмоциональная речь воспитателя.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70455"/>
            <a:ext cx="2724894" cy="3633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7"/>
            <a:ext cx="325755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30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3810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3024336" cy="4530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3810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41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656"/>
            <a:ext cx="4177754" cy="550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84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9421" y="1905504"/>
            <a:ext cx="6425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47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288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DOU</dc:creator>
  <cp:lastModifiedBy>DOU</cp:lastModifiedBy>
  <cp:revision>17</cp:revision>
  <dcterms:created xsi:type="dcterms:W3CDTF">2016-02-12T03:36:56Z</dcterms:created>
  <dcterms:modified xsi:type="dcterms:W3CDTF">2016-02-15T09:36:16Z</dcterms:modified>
</cp:coreProperties>
</file>