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8" r:id="rId10"/>
    <p:sldId id="262" r:id="rId11"/>
    <p:sldId id="269" r:id="rId12"/>
    <p:sldId id="263" r:id="rId13"/>
    <p:sldId id="264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8EB5B-CC9D-4120-92D0-FE4A9F644B96}" type="datetimeFigureOut">
              <a:rPr lang="ru-RU" smtClean="0"/>
              <a:t>21.10.2017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29F8-D7FF-4A6C-BA76-3D2914B26754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29F8-D7FF-4A6C-BA76-3D2914B2675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8146-8A21-46E3-B3DE-C7CAA7CF81A1}" type="datetimeFigureOut">
              <a:rPr lang="ru-RU" smtClean="0"/>
              <a:t>21.10.2017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6AA9-5A62-455B-9A0A-ACC9B62EEF8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050" name="Picture 2" descr="Картинки по запросу конструктор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86388"/>
            <a:ext cx="2619353" cy="1571612"/>
          </a:xfrm>
          <a:prstGeom prst="rect">
            <a:avLst/>
          </a:prstGeom>
          <a:noFill/>
        </p:spPr>
      </p:pic>
      <p:pic>
        <p:nvPicPr>
          <p:cNvPr id="2056" name="Picture 8" descr="Картинки по запросу кубики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9498" y="5000636"/>
            <a:ext cx="1764502" cy="1471595"/>
          </a:xfrm>
          <a:prstGeom prst="rect">
            <a:avLst/>
          </a:prstGeom>
          <a:noFill/>
        </p:spPr>
      </p:pic>
      <p:pic>
        <p:nvPicPr>
          <p:cNvPr id="2060" name="Picture 12" descr="Картинки по запросу кубики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000" b="24000"/>
          <a:stretch>
            <a:fillRect/>
          </a:stretch>
        </p:blipFill>
        <p:spPr bwMode="auto">
          <a:xfrm>
            <a:off x="2357422" y="0"/>
            <a:ext cx="4714908" cy="1714488"/>
          </a:xfrm>
          <a:prstGeom prst="rect">
            <a:avLst/>
          </a:prstGeom>
          <a:noFill/>
        </p:spPr>
      </p:pic>
      <p:pic>
        <p:nvPicPr>
          <p:cNvPr id="2062" name="Picture 14" descr="Картинки по запросу кубики детские клипарт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16" r="22794"/>
          <a:stretch>
            <a:fillRect/>
          </a:stretch>
        </p:blipFill>
        <p:spPr bwMode="auto">
          <a:xfrm>
            <a:off x="7786678" y="357166"/>
            <a:ext cx="1357322" cy="4286250"/>
          </a:xfrm>
          <a:prstGeom prst="rect">
            <a:avLst/>
          </a:prstGeom>
          <a:noFill/>
        </p:spPr>
      </p:pic>
      <p:pic>
        <p:nvPicPr>
          <p:cNvPr id="2064" name="Picture 16" descr="Картинки по запросу кубики 3d 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28670"/>
            <a:ext cx="1785950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8146-8A21-46E3-B3DE-C7CAA7CF81A1}" type="datetimeFigureOut">
              <a:rPr lang="ru-RU" smtClean="0"/>
              <a:t>21.10.2017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6AA9-5A62-455B-9A0A-ACC9B62EEF8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8146-8A21-46E3-B3DE-C7CAA7CF81A1}" type="datetimeFigureOut">
              <a:rPr lang="ru-RU" smtClean="0"/>
              <a:t>21.10.2017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6AA9-5A62-455B-9A0A-ACC9B62EEF8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8146-8A21-46E3-B3DE-C7CAA7CF81A1}" type="datetimeFigureOut">
              <a:rPr lang="ru-RU" smtClean="0"/>
              <a:t>21.10.2017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6AA9-5A62-455B-9A0A-ACC9B62EEF8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8146-8A21-46E3-B3DE-C7CAA7CF81A1}" type="datetimeFigureOut">
              <a:rPr lang="ru-RU" smtClean="0"/>
              <a:t>21.10.2017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6AA9-5A62-455B-9A0A-ACC9B62EEF8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8146-8A21-46E3-B3DE-C7CAA7CF81A1}" type="datetimeFigureOut">
              <a:rPr lang="ru-RU" smtClean="0"/>
              <a:t>21.10.2017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6AA9-5A62-455B-9A0A-ACC9B62EEF8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8146-8A21-46E3-B3DE-C7CAA7CF81A1}" type="datetimeFigureOut">
              <a:rPr lang="ru-RU" smtClean="0"/>
              <a:t>21.10.2017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6AA9-5A62-455B-9A0A-ACC9B62EEF8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8146-8A21-46E3-B3DE-C7CAA7CF81A1}" type="datetimeFigureOut">
              <a:rPr lang="ru-RU" smtClean="0"/>
              <a:t>21.10.2017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6AA9-5A62-455B-9A0A-ACC9B62EEF8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8146-8A21-46E3-B3DE-C7CAA7CF81A1}" type="datetimeFigureOut">
              <a:rPr lang="ru-RU" smtClean="0"/>
              <a:t>21.10.2017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6AA9-5A62-455B-9A0A-ACC9B62EEF8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8146-8A21-46E3-B3DE-C7CAA7CF81A1}" type="datetimeFigureOut">
              <a:rPr lang="ru-RU" smtClean="0"/>
              <a:t>21.10.2017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6AA9-5A62-455B-9A0A-ACC9B62EEF8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8146-8A21-46E3-B3DE-C7CAA7CF81A1}" type="datetimeFigureOut">
              <a:rPr lang="ru-RU" smtClean="0"/>
              <a:t>21.10.2017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6AA9-5A62-455B-9A0A-ACC9B62EEF8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92D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A8146-8A21-46E3-B3DE-C7CAA7CF81A1}" type="datetimeFigureOut">
              <a:rPr lang="ru-RU" smtClean="0"/>
              <a:t>21.10.2017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C6AA9-5A62-455B-9A0A-ACC9B62EEF84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1571612"/>
            <a:ext cx="650085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Конструирование как средство развития творческих способностей детей раннего возраста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4357694"/>
            <a:ext cx="75734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Щербинина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Марина Фёдоровна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5143512"/>
            <a:ext cx="472892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 Детский сад «Светлячок» 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Большая Черниговка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правильно организованной деятельности дети приобретаю</a:t>
            </a: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конструктивно-технические умения</a:t>
            </a: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2" descr="F:\DCIM\101MSDCF\DSC04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6" y="1428760"/>
            <a:ext cx="4000496" cy="3000372"/>
          </a:xfrm>
          <a:prstGeom prst="rect">
            <a:avLst/>
          </a:prstGeom>
          <a:noFill/>
        </p:spPr>
      </p:pic>
      <p:pic>
        <p:nvPicPr>
          <p:cNvPr id="6" name="Picture 2" descr="F:\DCIM\101MSDCF\DSC04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2263" y="3071810"/>
            <a:ext cx="4731737" cy="3548803"/>
          </a:xfrm>
          <a:prstGeom prst="rect">
            <a:avLst/>
          </a:prstGeom>
          <a:noFill/>
        </p:spPr>
      </p:pic>
      <p:pic>
        <p:nvPicPr>
          <p:cNvPr id="21509" name="Picture 5" descr="Картинки по запросу кубики детск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000" b="24000"/>
          <a:stretch>
            <a:fillRect/>
          </a:stretch>
        </p:blipFill>
        <p:spPr bwMode="auto">
          <a:xfrm>
            <a:off x="428596" y="4972024"/>
            <a:ext cx="3929090" cy="18859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DCIM\101MSDCF\DSC04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357718" cy="3268289"/>
          </a:xfrm>
          <a:prstGeom prst="rect">
            <a:avLst/>
          </a:prstGeom>
          <a:noFill/>
        </p:spPr>
      </p:pic>
      <p:pic>
        <p:nvPicPr>
          <p:cNvPr id="3" name="Picture 4" descr="F:\DCIM\101MSDCF\DSC04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81" y="3357562"/>
            <a:ext cx="4667251" cy="3500438"/>
          </a:xfrm>
          <a:prstGeom prst="rect">
            <a:avLst/>
          </a:prstGeom>
          <a:noFill/>
        </p:spPr>
      </p:pic>
      <p:pic>
        <p:nvPicPr>
          <p:cNvPr id="26626" name="Picture 2" descr="Картинки по запросу кубики детск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143040" y="4652964"/>
            <a:ext cx="5738010" cy="2205036"/>
          </a:xfrm>
          <a:prstGeom prst="rect">
            <a:avLst/>
          </a:prstGeom>
          <a:noFill/>
        </p:spPr>
      </p:pic>
      <p:pic>
        <p:nvPicPr>
          <p:cNvPr id="26628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472" y="0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0"/>
            <a:ext cx="91440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Конструктивная деятельность — это, в первую очередь, самое мощное средство умственного развития ребенка. </a:t>
            </a:r>
          </a:p>
        </p:txBody>
      </p:sp>
      <p:pic>
        <p:nvPicPr>
          <p:cNvPr id="6" name="Picture 2" descr="F:\DCIM\101MSDCF\DSC04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786214" cy="2839660"/>
          </a:xfrm>
          <a:prstGeom prst="rect">
            <a:avLst/>
          </a:prstGeom>
          <a:noFill/>
        </p:spPr>
      </p:pic>
      <p:pic>
        <p:nvPicPr>
          <p:cNvPr id="7" name="Picture 3" descr="F:\DCIM\101MSDCF\DSC04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14752"/>
            <a:ext cx="3810028" cy="2857520"/>
          </a:xfrm>
          <a:prstGeom prst="rect">
            <a:avLst/>
          </a:prstGeom>
          <a:noFill/>
        </p:spPr>
      </p:pic>
      <p:pic>
        <p:nvPicPr>
          <p:cNvPr id="22533" name="Picture 5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572008"/>
            <a:ext cx="2833706" cy="265801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DCIM\101MSDCF\DSC04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85926"/>
            <a:ext cx="5508357" cy="41312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Постройки и поделки детей служат для практического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использования, поэтому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должны соответствовать своему назначению.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571612"/>
            <a:ext cx="607223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Спасибо 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442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Проблема развития детского творчества в настоящее время является одной из наиболее актуальных проблем, ведь речь идет о важнейшем условии формирования индивидуального своеобразия личности уже на первых этапах ее становления.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0"/>
            <a:ext cx="47708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05" t="26367" r="26427" b="33594"/>
          <a:stretch>
            <a:fillRect/>
          </a:stretch>
        </p:blipFill>
        <p:spPr bwMode="auto">
          <a:xfrm>
            <a:off x="2571736" y="4929198"/>
            <a:ext cx="4092825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09" t="12695" r="22584" b="26758"/>
          <a:stretch>
            <a:fillRect/>
          </a:stretch>
        </p:blipFill>
        <p:spPr bwMode="auto">
          <a:xfrm>
            <a:off x="285720" y="0"/>
            <a:ext cx="846886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Картинки по запросу кубики детск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886354"/>
            <a:ext cx="3643306" cy="21859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Конструктивная деятельность способствует практическому познанию свойств геометрических тел и пространственных отношений</a:t>
            </a:r>
          </a:p>
        </p:txBody>
      </p:sp>
      <p:pic>
        <p:nvPicPr>
          <p:cNvPr id="5" name="Picture 2" descr="F:\DCIM\101MSDCF\DSC04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285992"/>
            <a:ext cx="5500726" cy="4125545"/>
          </a:xfrm>
          <a:prstGeom prst="rect">
            <a:avLst/>
          </a:prstGeom>
          <a:noFill/>
        </p:spPr>
      </p:pic>
      <p:pic>
        <p:nvPicPr>
          <p:cNvPr id="17412" name="Picture 4" descr="Картинки по запросу кубики детск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12"/>
            <a:ext cx="2405058" cy="24050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DCIM\101MSDCF\DSC04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6500826" cy="4875620"/>
          </a:xfrm>
          <a:prstGeom prst="rect">
            <a:avLst/>
          </a:prstGeom>
          <a:noFill/>
        </p:spPr>
      </p:pic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9001" b="21999"/>
          <a:stretch>
            <a:fillRect/>
          </a:stretch>
        </p:blipFill>
        <p:spPr bwMode="auto">
          <a:xfrm>
            <a:off x="5572150" y="4929198"/>
            <a:ext cx="3571850" cy="21073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143116"/>
            <a:ext cx="482446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трудолюбие,</a:t>
            </a: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самостоятельность,</a:t>
            </a: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инициатива,</a:t>
            </a: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упорство при достижении цели,</a:t>
            </a: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организованность</a:t>
            </a:r>
            <a:r>
              <a:rPr kumimoji="0" lang="ru-RU" sz="1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Конструктивная деятельность является также средством нравственного воспитания дошкольников. В процессе этой деятельности формируются важные качества личности:</a:t>
            </a:r>
            <a:endParaRPr kumimoji="0" lang="ru-RU" sz="1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F:\DCIM\101MSDCF\DSC04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71678"/>
            <a:ext cx="4190998" cy="3143248"/>
          </a:xfrm>
          <a:prstGeom prst="rect">
            <a:avLst/>
          </a:prstGeom>
          <a:noFill/>
        </p:spPr>
      </p:pic>
      <p:pic>
        <p:nvPicPr>
          <p:cNvPr id="16389" name="Picture 5" descr="Картинки по запросу кубики детск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4786322"/>
            <a:ext cx="2769621" cy="20716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DCIM\101MSDCF\DSC04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46463"/>
            <a:ext cx="6643734" cy="4982801"/>
          </a:xfrm>
          <a:prstGeom prst="rect">
            <a:avLst/>
          </a:prstGeom>
          <a:noFill/>
        </p:spPr>
      </p:pic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5720" y="4786322"/>
            <a:ext cx="3068280" cy="20716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0106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Совместная конструктивная деятельность детей </a:t>
            </a:r>
            <a:r>
              <a:rPr kumimoji="0" 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(коллективные постройки, поделки)</a:t>
            </a: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играет большую роль в воспитании первоначальных навыков работы в коллективе</a:t>
            </a:r>
            <a:endParaRPr kumimoji="0" lang="ru-RU" sz="1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F:\DCIM\101MSDCF\DSC04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640003" cy="3480002"/>
          </a:xfrm>
          <a:prstGeom prst="rect">
            <a:avLst/>
          </a:prstGeom>
          <a:noFill/>
        </p:spPr>
      </p:pic>
      <p:pic>
        <p:nvPicPr>
          <p:cNvPr id="6" name="Picture 3" descr="F:\DCIM\101MSDCF\DSC04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2857496"/>
            <a:ext cx="4476749" cy="3357562"/>
          </a:xfrm>
          <a:prstGeom prst="rect">
            <a:avLst/>
          </a:prstGeom>
          <a:noFill/>
        </p:spPr>
      </p:pic>
      <p:pic>
        <p:nvPicPr>
          <p:cNvPr id="20485" name="Picture 5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143380"/>
            <a:ext cx="5048264" cy="30289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DCIM\101MSDCF\DSC04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00924" cy="5250694"/>
          </a:xfrm>
          <a:prstGeom prst="rect">
            <a:avLst/>
          </a:prstGeom>
          <a:noFill/>
        </p:spPr>
      </p:pic>
      <p:pic>
        <p:nvPicPr>
          <p:cNvPr id="2765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018363"/>
            <a:ext cx="3786182" cy="28396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162</Words>
  <Application>Microsoft Office PowerPoint</Application>
  <PresentationFormat>Экран (4:3)</PresentationFormat>
  <Paragraphs>22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</cp:revision>
  <dcterms:created xsi:type="dcterms:W3CDTF">2017-10-21T10:02:15Z</dcterms:created>
  <dcterms:modified xsi:type="dcterms:W3CDTF">2017-10-21T11:23:28Z</dcterms:modified>
</cp:coreProperties>
</file>