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2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0E4D-8984-4437-BCB9-9D23C83DA79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B49A-7D8D-4653-8355-E5BCAB076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0E4D-8984-4437-BCB9-9D23C83DA79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B49A-7D8D-4653-8355-E5BCAB076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0E4D-8984-4437-BCB9-9D23C83DA79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B49A-7D8D-4653-8355-E5BCAB076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0E4D-8984-4437-BCB9-9D23C83DA79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B49A-7D8D-4653-8355-E5BCAB076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0E4D-8984-4437-BCB9-9D23C83DA79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B49A-7D8D-4653-8355-E5BCAB076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0E4D-8984-4437-BCB9-9D23C83DA79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B49A-7D8D-4653-8355-E5BCAB076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0E4D-8984-4437-BCB9-9D23C83DA79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B49A-7D8D-4653-8355-E5BCAB076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0E4D-8984-4437-BCB9-9D23C83DA79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B49A-7D8D-4653-8355-E5BCAB076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0E4D-8984-4437-BCB9-9D23C83DA79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B49A-7D8D-4653-8355-E5BCAB076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0E4D-8984-4437-BCB9-9D23C83DA79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B49A-7D8D-4653-8355-E5BCAB076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0E4D-8984-4437-BCB9-9D23C83DA79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B49A-7D8D-4653-8355-E5BCAB076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10E4D-8984-4437-BCB9-9D23C83DA79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1B49A-7D8D-4653-8355-E5BCAB076C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2.infourok.ru/uploads/ex/059a/0002d841-70d87ff1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illustrators.ru/uploads/illustration/image/449553/449553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247956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images.myshared.ru/4/143858/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9088" y="-1323528"/>
            <a:ext cx="9793088" cy="8424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Физкультминутка: «Мы – шоферы»</a:t>
            </a:r>
            <a:endParaRPr lang="ru-RU" sz="1800" dirty="0">
              <a:solidFill>
                <a:srgbClr val="FF0000"/>
              </a:solidFill>
            </a:endParaRPr>
          </a:p>
          <a:p>
            <a:r>
              <a:rPr lang="ru-RU" sz="1800" b="1" dirty="0">
                <a:solidFill>
                  <a:srgbClr val="7030A0"/>
                </a:solidFill>
              </a:rPr>
              <a:t>Едем, едем на машине,</a:t>
            </a:r>
          </a:p>
          <a:p>
            <a:r>
              <a:rPr lang="ru-RU" sz="1800" i="1" dirty="0">
                <a:solidFill>
                  <a:srgbClr val="FF0000"/>
                </a:solidFill>
              </a:rPr>
              <a:t>круговые движения руками – «рулим»</a:t>
            </a:r>
            <a:endParaRPr lang="ru-RU" sz="1800" dirty="0">
              <a:solidFill>
                <a:srgbClr val="FF0000"/>
              </a:solidFill>
            </a:endParaRPr>
          </a:p>
          <a:p>
            <a:r>
              <a:rPr lang="ru-RU" sz="1800" b="1" dirty="0">
                <a:solidFill>
                  <a:srgbClr val="7030A0"/>
                </a:solidFill>
              </a:rPr>
              <a:t>Нажимаем на педаль.</a:t>
            </a:r>
          </a:p>
          <a:p>
            <a:r>
              <a:rPr lang="ru-RU" sz="1800" i="1" dirty="0">
                <a:solidFill>
                  <a:srgbClr val="FF0000"/>
                </a:solidFill>
              </a:rPr>
              <a:t>движения ногами</a:t>
            </a:r>
            <a:endParaRPr lang="ru-RU" sz="1800" dirty="0">
              <a:solidFill>
                <a:srgbClr val="FF0000"/>
              </a:solidFill>
            </a:endParaRPr>
          </a:p>
          <a:p>
            <a:r>
              <a:rPr lang="ru-RU" sz="1800" b="1" dirty="0">
                <a:solidFill>
                  <a:srgbClr val="7030A0"/>
                </a:solidFill>
              </a:rPr>
              <a:t>Газ включаем, выключаем</a:t>
            </a:r>
            <a:r>
              <a:rPr lang="ru-RU" sz="1800" dirty="0">
                <a:solidFill>
                  <a:srgbClr val="FF0000"/>
                </a:solidFill>
              </a:rPr>
              <a:t>,</a:t>
            </a:r>
          </a:p>
          <a:p>
            <a:r>
              <a:rPr lang="ru-RU" sz="1800" i="1" dirty="0">
                <a:solidFill>
                  <a:srgbClr val="FF0000"/>
                </a:solidFill>
              </a:rPr>
              <a:t>движения рукой «вперед-назад»</a:t>
            </a:r>
            <a:endParaRPr lang="ru-RU" sz="1800" dirty="0">
              <a:solidFill>
                <a:srgbClr val="FF0000"/>
              </a:solidFill>
            </a:endParaRPr>
          </a:p>
          <a:p>
            <a:r>
              <a:rPr lang="ru-RU" sz="1800" b="1" dirty="0">
                <a:solidFill>
                  <a:srgbClr val="7030A0"/>
                </a:solidFill>
              </a:rPr>
              <a:t>Смотрим пристально мы вдаль</a:t>
            </a:r>
          </a:p>
          <a:p>
            <a:r>
              <a:rPr lang="ru-RU" sz="1800" i="1" dirty="0">
                <a:solidFill>
                  <a:srgbClr val="FF0000"/>
                </a:solidFill>
              </a:rPr>
              <a:t>ладонь ко лбу</a:t>
            </a:r>
            <a:endParaRPr lang="ru-RU" sz="1800" dirty="0">
              <a:solidFill>
                <a:srgbClr val="FF0000"/>
              </a:solidFill>
            </a:endParaRPr>
          </a:p>
          <a:p>
            <a:r>
              <a:rPr lang="ru-RU" sz="1800" b="1" dirty="0">
                <a:solidFill>
                  <a:srgbClr val="7030A0"/>
                </a:solidFill>
              </a:rPr>
              <a:t>Дворники счищают капли.</a:t>
            </a:r>
          </a:p>
          <a:p>
            <a:r>
              <a:rPr lang="ru-RU" sz="1800" i="1" dirty="0">
                <a:solidFill>
                  <a:srgbClr val="FF0000"/>
                </a:solidFill>
              </a:rPr>
              <a:t>движения ладонями перед собой</a:t>
            </a:r>
            <a:endParaRPr lang="ru-RU" sz="1800" dirty="0">
              <a:solidFill>
                <a:srgbClr val="FF0000"/>
              </a:solidFill>
            </a:endParaRPr>
          </a:p>
          <a:p>
            <a:r>
              <a:rPr lang="ru-RU" sz="1800" b="1" dirty="0">
                <a:solidFill>
                  <a:srgbClr val="7030A0"/>
                </a:solidFill>
              </a:rPr>
              <a:t>Вправо, влево. Чистота!</a:t>
            </a:r>
          </a:p>
          <a:p>
            <a:r>
              <a:rPr lang="ru-RU" sz="1800" i="1" dirty="0">
                <a:solidFill>
                  <a:srgbClr val="FF0000"/>
                </a:solidFill>
              </a:rPr>
              <a:t>вправо, влево</a:t>
            </a:r>
            <a:endParaRPr lang="ru-RU" sz="1800" dirty="0">
              <a:solidFill>
                <a:srgbClr val="FF0000"/>
              </a:solidFill>
            </a:endParaRPr>
          </a:p>
          <a:p>
            <a:r>
              <a:rPr lang="ru-RU" sz="1800" b="1" dirty="0">
                <a:solidFill>
                  <a:srgbClr val="7030A0"/>
                </a:solidFill>
              </a:rPr>
              <a:t>Волосы ерошит ветер.</a:t>
            </a:r>
          </a:p>
          <a:p>
            <a:r>
              <a:rPr lang="ru-RU" sz="1800" i="1" dirty="0">
                <a:solidFill>
                  <a:srgbClr val="FF0000"/>
                </a:solidFill>
              </a:rPr>
              <a:t>руками  </a:t>
            </a:r>
            <a:r>
              <a:rPr lang="ru-RU" sz="1800" i="1" dirty="0" err="1">
                <a:solidFill>
                  <a:srgbClr val="FF0000"/>
                </a:solidFill>
              </a:rPr>
              <a:t>поерошить</a:t>
            </a:r>
            <a:r>
              <a:rPr lang="ru-RU" sz="1800" i="1" dirty="0">
                <a:solidFill>
                  <a:srgbClr val="FF0000"/>
                </a:solidFill>
              </a:rPr>
              <a:t> волосы на голове</a:t>
            </a:r>
            <a:endParaRPr lang="ru-RU" sz="1800" dirty="0">
              <a:solidFill>
                <a:srgbClr val="FF0000"/>
              </a:solidFill>
            </a:endParaRPr>
          </a:p>
          <a:p>
            <a:r>
              <a:rPr lang="ru-RU" sz="1800" b="1" dirty="0">
                <a:solidFill>
                  <a:srgbClr val="7030A0"/>
                </a:solidFill>
              </a:rPr>
              <a:t>Мы шоферы – хоть куда!</a:t>
            </a:r>
          </a:p>
          <a:p>
            <a:r>
              <a:rPr lang="ru-RU" sz="1800" i="1" dirty="0">
                <a:solidFill>
                  <a:srgbClr val="FF0000"/>
                </a:solidFill>
              </a:rPr>
              <a:t>большие пальцы на обеих руках вверх, остальные в кулачок</a:t>
            </a:r>
            <a:endParaRPr lang="ru-RU" sz="1800" dirty="0">
              <a:solidFill>
                <a:srgbClr val="FF0000"/>
              </a:solidFill>
            </a:endParaRPr>
          </a:p>
          <a:p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ds02.infourok.ru/uploads/ex/0a20/0007bec7-54a9a5ef/hello_html_m4eab56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260648"/>
            <a:ext cx="5144777" cy="2959168"/>
          </a:xfrm>
          <a:prstGeom prst="rect">
            <a:avLst/>
          </a:prstGeom>
          <a:noFill/>
        </p:spPr>
      </p:pic>
      <p:pic>
        <p:nvPicPr>
          <p:cNvPr id="16388" name="Picture 4" descr="http://img.sotmarket.ru/img/detskie_tovary/nabori_dlya_tvorchestva/masshtabnye_modeli/motormax/motormax-audi-tt-coupe-1-18-73340-0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501008"/>
            <a:ext cx="5168550" cy="2399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65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2017-11-07T17:08:58Z</dcterms:created>
  <dcterms:modified xsi:type="dcterms:W3CDTF">2017-11-07T19:30:15Z</dcterms:modified>
</cp:coreProperties>
</file>