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4" r:id="rId3"/>
    <p:sldId id="265" r:id="rId4"/>
    <p:sldId id="266" r:id="rId5"/>
    <p:sldId id="281" r:id="rId6"/>
    <p:sldId id="282" r:id="rId7"/>
    <p:sldId id="283" r:id="rId8"/>
    <p:sldId id="284" r:id="rId9"/>
    <p:sldId id="288" r:id="rId10"/>
    <p:sldId id="286" r:id="rId11"/>
    <p:sldId id="289" r:id="rId12"/>
    <p:sldId id="290" r:id="rId13"/>
    <p:sldId id="291" r:id="rId14"/>
    <p:sldId id="292" r:id="rId15"/>
    <p:sldId id="267" r:id="rId16"/>
    <p:sldId id="293" r:id="rId17"/>
    <p:sldId id="273" r:id="rId18"/>
    <p:sldId id="274" r:id="rId19"/>
    <p:sldId id="295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07" autoAdjust="0"/>
    <p:restoredTop sz="94660"/>
  </p:normalViewPr>
  <p:slideViewPr>
    <p:cSldViewPr>
      <p:cViewPr>
        <p:scale>
          <a:sx n="100" d="100"/>
          <a:sy n="100" d="100"/>
        </p:scale>
        <p:origin x="-18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9D24-A836-43DA-9D2A-3B6F1DBA88D8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27600C5-1862-432E-B2D3-FA13390DC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9D24-A836-43DA-9D2A-3B6F1DBA88D8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00C5-1862-432E-B2D3-FA13390DC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9D24-A836-43DA-9D2A-3B6F1DBA88D8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00C5-1862-432E-B2D3-FA13390DC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9D24-A836-43DA-9D2A-3B6F1DBA88D8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27600C5-1862-432E-B2D3-FA13390DC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9D24-A836-43DA-9D2A-3B6F1DBA88D8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00C5-1862-432E-B2D3-FA13390DC5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9D24-A836-43DA-9D2A-3B6F1DBA88D8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00C5-1862-432E-B2D3-FA13390DC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9D24-A836-43DA-9D2A-3B6F1DBA88D8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27600C5-1862-432E-B2D3-FA13390DC5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9D24-A836-43DA-9D2A-3B6F1DBA88D8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00C5-1862-432E-B2D3-FA13390DC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9D24-A836-43DA-9D2A-3B6F1DBA88D8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00C5-1862-432E-B2D3-FA13390DC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9D24-A836-43DA-9D2A-3B6F1DBA88D8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00C5-1862-432E-B2D3-FA13390DC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9D24-A836-43DA-9D2A-3B6F1DBA88D8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00C5-1862-432E-B2D3-FA13390DC5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A09D24-A836-43DA-9D2A-3B6F1DBA88D8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7600C5-1862-432E-B2D3-FA13390DC5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gif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image" Target="../media/image48.jpeg"/><Relationship Id="rId7" Type="http://schemas.openxmlformats.org/officeDocument/2006/relationships/image" Target="../media/image52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49.gif"/><Relationship Id="rId9" Type="http://schemas.openxmlformats.org/officeDocument/2006/relationships/image" Target="../media/image5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book.island.in.ua/uploads/posts/2012-03/1330667274_1shkolyi.jpe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http://doulit.ru/components/com_virtuemart/shop_image/product/resized/_________________4e3422a85d465_250x250.jpg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doulit.ru/components/com_virtuemart/shop_image/product/_________________4e33fcec06a4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oulit.ru/components/com_virtuemart/shop_image/product/_________________4e34402849feb.jpg" TargetMode="External"/><Relationship Id="rId5" Type="http://schemas.openxmlformats.org/officeDocument/2006/relationships/image" Target="http://doulit.ru/components/com_virtuemart/shop_image/product/resized/_________________4e32b3c2acc79_250x250.jpg" TargetMode="Externa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-2143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0"/>
            <a:ext cx="8501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МАДОУ «Детский сад комбинированного вида № 8 г. Шебекино Белгородской области»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86446" y="4572008"/>
            <a:ext cx="32147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Писаренко Любовь Александровна,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младшей группы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00496" y="6072206"/>
            <a:ext cx="12144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2013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1785926"/>
            <a:ext cx="64294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990000"/>
                </a:solidFill>
                <a:latin typeface="Impact" pitchFamily="34" charset="0"/>
              </a:rPr>
              <a:t> </a:t>
            </a:r>
            <a:r>
              <a:rPr lang="ru-RU" sz="3200" dirty="0" smtClean="0">
                <a:solidFill>
                  <a:srgbClr val="990000"/>
                </a:solidFill>
                <a:latin typeface="Impact" pitchFamily="34" charset="0"/>
              </a:rPr>
              <a:t>Развитие двигательной активности у детей третьего года жизни в процессе проведения НОД по физической   культуре с интеграцией  образовательных областей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> </a:t>
            </a:r>
            <a:endParaRPr lang="ru-RU" sz="3200" dirty="0" smtClean="0">
              <a:solidFill>
                <a:srgbClr val="C00000"/>
              </a:solidFill>
            </a:endParaRP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285728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Двигательная активность детей с использованием физкультурных пособий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:\любочка\Новая папка\справка 12б 2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450059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любочка\Новая папка\справка 12б 2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571876"/>
            <a:ext cx="3423798" cy="288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E:\animashki-sport-11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428736"/>
            <a:ext cx="137924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фото\справка 12б 0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071546"/>
            <a:ext cx="585791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Нетрадиционное оборудование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Непосредственно образовательная деятельность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:\фото\справка 12б 1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357430"/>
            <a:ext cx="39290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фото\справка 12б 0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85860"/>
            <a:ext cx="3524252" cy="264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E:\animashki-sport-109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143379"/>
            <a:ext cx="2000264" cy="2674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фото\справка 12б 0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071942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фото\справка 12б 0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00108"/>
            <a:ext cx="36433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фото\справка 12б 0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214422"/>
            <a:ext cx="335758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14612" y="285728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НОД  «Физическая культура»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animashki-sport-104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286256"/>
            <a:ext cx="2286016" cy="2286016"/>
          </a:xfrm>
          <a:prstGeom prst="rect">
            <a:avLst/>
          </a:prstGeom>
          <a:noFill/>
        </p:spPr>
      </p:pic>
      <p:pic>
        <p:nvPicPr>
          <p:cNvPr id="6147" name="Picture 3" descr="E:\animashki-sport-94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3500438"/>
            <a:ext cx="1969276" cy="306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фото\справка 12б 0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143116"/>
            <a:ext cx="464347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428604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каждом физкультурном занятии решается, как правило, комплекс взаимосвязанных задач: оздоровительных, воспитательных и образовательных.</a:t>
            </a:r>
            <a:endParaRPr lang="ru-RU" sz="2400" b="1" dirty="0"/>
          </a:p>
        </p:txBody>
      </p:sp>
      <p:pic>
        <p:nvPicPr>
          <p:cNvPr id="7170" name="Picture 2" descr="E:\animashki-sport-92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14554"/>
            <a:ext cx="1285884" cy="1285884"/>
          </a:xfrm>
          <a:prstGeom prst="rect">
            <a:avLst/>
          </a:prstGeom>
          <a:noFill/>
        </p:spPr>
      </p:pic>
      <p:pic>
        <p:nvPicPr>
          <p:cNvPr id="7171" name="Picture 3" descr="E:\animashki-sport-92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4786322"/>
            <a:ext cx="135732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7158" y="214290"/>
            <a:ext cx="87868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Интеграция образовательной области «Физическая культура» с «Художественным творчеством»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E:\фото\справка 12б 0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14422"/>
            <a:ext cx="628654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357166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Интеграция  с образовательной областью «Музыка»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:\фото\справка 12б 0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678661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    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Проведение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физкультминуток в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середине непосредственной образовательной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деятельности. 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:\фото\справка 12б 0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442915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1\Рабочий стол\Новая папка\DSCN21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714488"/>
            <a:ext cx="3351207" cy="238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1\Рабочий стол\Новая папка\DSCN21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357694"/>
            <a:ext cx="324008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E:\detia-18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4500570"/>
            <a:ext cx="2031080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071538" y="285728"/>
            <a:ext cx="7643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на дыхание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C:\Documents and Settings\Admin\Мои документы\Мои рисунки\справка 12б 0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500438"/>
            <a:ext cx="39290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0_ca0b2_8a84287a_X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572008"/>
            <a:ext cx="2714644" cy="2035983"/>
          </a:xfrm>
          <a:prstGeom prst="rect">
            <a:avLst/>
          </a:prstGeom>
          <a:noFill/>
        </p:spPr>
      </p:pic>
      <p:pic>
        <p:nvPicPr>
          <p:cNvPr id="1029" name="Picture 5" descr="E:\18812832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857232"/>
            <a:ext cx="3286148" cy="2411527"/>
          </a:xfrm>
          <a:prstGeom prst="rect">
            <a:avLst/>
          </a:prstGeom>
          <a:noFill/>
        </p:spPr>
      </p:pic>
      <p:pic>
        <p:nvPicPr>
          <p:cNvPr id="8" name="Рисунок 7" descr="C:\Documents and Settings\Admin\Мои документы\Мои рисунки\справка 12а 0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928670"/>
            <a:ext cx="428628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фото\справка 12б 0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428628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71604" y="285728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Пальчиковая гимнастика</a:t>
            </a:r>
            <a:endParaRPr lang="ru-RU" sz="2800" b="1" i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5" name="Рисунок 4" descr="E:\фото\справка 12б 0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00438"/>
            <a:ext cx="400052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E:\3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428604"/>
            <a:ext cx="1247775" cy="1123950"/>
          </a:xfrm>
          <a:prstGeom prst="rect">
            <a:avLst/>
          </a:prstGeom>
          <a:noFill/>
        </p:spPr>
      </p:pic>
      <p:pic>
        <p:nvPicPr>
          <p:cNvPr id="9221" name="Picture 5" descr="E:\3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429132"/>
            <a:ext cx="1336810" cy="1285884"/>
          </a:xfrm>
          <a:prstGeom prst="rect">
            <a:avLst/>
          </a:prstGeom>
          <a:noFill/>
        </p:spPr>
      </p:pic>
      <p:pic>
        <p:nvPicPr>
          <p:cNvPr id="9225" name="Picture 9" descr="E:\3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2357430"/>
            <a:ext cx="1143008" cy="857256"/>
          </a:xfrm>
          <a:prstGeom prst="rect">
            <a:avLst/>
          </a:prstGeom>
          <a:noFill/>
        </p:spPr>
      </p:pic>
      <p:pic>
        <p:nvPicPr>
          <p:cNvPr id="9227" name="Picture 11" descr="E:\cb42a5378ff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4643446"/>
            <a:ext cx="1428760" cy="1714512"/>
          </a:xfrm>
          <a:prstGeom prst="rect">
            <a:avLst/>
          </a:prstGeom>
          <a:noFill/>
        </p:spPr>
      </p:pic>
      <p:pic>
        <p:nvPicPr>
          <p:cNvPr id="9228" name="Picture 12" descr="E:\4e93755e0dfd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72367" y="2071678"/>
            <a:ext cx="1266513" cy="1152527"/>
          </a:xfrm>
          <a:prstGeom prst="rect">
            <a:avLst/>
          </a:prstGeom>
          <a:noFill/>
        </p:spPr>
      </p:pic>
      <p:pic>
        <p:nvPicPr>
          <p:cNvPr id="9229" name="Picture 13" descr="E:\1f727509dfcd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1000108"/>
            <a:ext cx="928694" cy="976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00034" y="285728"/>
            <a:ext cx="84296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сделать ребенка умным и рассудительным, сделайте его крепким и здоровым: пусть он работает, действует, бегает, кричит, пусть он находится в постоянном движении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Жан Жак Руссо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E:\любочка\Новая папка\справка 12б 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53894"/>
            <a:ext cx="4357718" cy="4261122"/>
          </a:xfrm>
          <a:prstGeom prst="rect">
            <a:avLst/>
          </a:prstGeom>
          <a:noFill/>
        </p:spPr>
      </p:pic>
      <p:pic>
        <p:nvPicPr>
          <p:cNvPr id="4" name="Рисунок 3" descr="E:\любочка\Новая папка\справка 12б 1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85926"/>
            <a:ext cx="3604930" cy="273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E:\detia-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714884"/>
            <a:ext cx="1643074" cy="2013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85720" y="214290"/>
            <a:ext cx="8643998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 А. Сухомлинский считал: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Укрепить здоровье человека в детстве, не допустить, чтобы ребенок вступал в юность хилым и вялым, - значит дать ему всю полноту жизненных радостей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 призывает родителей и педагогов помочь себе и своим детям быть здоровыми: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коньки, на лыжи, в бассейн, в лес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занимайтесь вместе с детьми физической культурой круглый год. И пусть ребенок не станет знаменитым спортсменом, занимаясь спортом, он приобретет нечто большее. Он будет здоровым, а ведь это очень важно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86058"/>
            <a:ext cx="535785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00034" y="285728"/>
            <a:ext cx="821537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должен расти здоровым. Здорового ребенка легче растить, учить и воспитывать. У него быстрее формируются необходимые умения и навыки. Он лучше приспосабливается к смене условий и адекватно воспринимает все предъявляемые к нему требования. Здоровье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важнейшая предпосылка правильного формирования детского характера, развития воли, природных способностей.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857760"/>
            <a:ext cx="2395542" cy="181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5720" y="285728"/>
            <a:ext cx="85725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современном обществе проблема сохранения, укрепления здоровья детей является актуальной.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572" y="1571612"/>
            <a:ext cx="6283233" cy="444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42852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Современные программы и методические пособия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5" name="i-main-pic" descr="Картинка 4 из 4813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44340"/>
            <a:ext cx="2749234" cy="334215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" name="Содержимое 5" descr="Физическое воспитание в детском саду.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57554" y="1428736"/>
            <a:ext cx="2571768" cy="385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" descr="Гимнастика и массаж для самых маленьких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6360375" y="1428736"/>
            <a:ext cx="2783625" cy="39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857233"/>
            <a:ext cx="30003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рождения до школы»,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общеобразовательная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дошкольного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Н. Е.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Васильева М. А.,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Комарова Т. С.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5572140"/>
            <a:ext cx="40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Образовательная   область      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«Физическая  культура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42852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Методическая литература по физическому воспитанию 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1142984"/>
            <a:ext cx="47863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12" name="Picture 4" descr="Занятия на прогулке с малышами.">
            <a:hlinkClick r:id="rId2" tooltip="&quot;Занятия на прогулке с малышами.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2940041" cy="415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0" descr="Формирование представлений о здоровом образе жизни у дошкольников.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286512" y="1000108"/>
            <a:ext cx="2533646" cy="374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Сборник подвижных игр">
            <a:hlinkClick r:id="rId6" tooltip="&quot;Сборник подвижных игр&quot;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2143116"/>
            <a:ext cx="2963860" cy="42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фото\справка 12б 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364333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фото\справка 12б 0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71612"/>
            <a:ext cx="35719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21429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Тропа здоровья</a:t>
            </a:r>
            <a:r>
              <a:rPr lang="ru-RU" sz="2400" b="1" i="1" dirty="0" smtClean="0">
                <a:solidFill>
                  <a:srgbClr val="FF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физкультурная зона, картотека подвижных игр, дыхательной гимнастики, гимнастики пробуждения, пальчиковых игр.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любочка\Новая папка\справка 12б 1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492922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48" y="214290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Очень важно рационально организовать режим в группе для того, чтобы дети как можно больше находились в движении.</a:t>
            </a:r>
            <a:endParaRPr lang="ru-RU" sz="2400" b="1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857760"/>
            <a:ext cx="235176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любочка\Новая папка\справка 12б 1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643050"/>
            <a:ext cx="328614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любочка\Новая папка\справка 12б 1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500174"/>
            <a:ext cx="492922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28860" y="214290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Подражание действиям  взрослого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:\любочка\Новая папка\справка 12б 1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929066"/>
            <a:ext cx="35004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detia-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928670"/>
            <a:ext cx="1571636" cy="2667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555</TotalTime>
  <Words>393</Words>
  <Application>Microsoft Office PowerPoint</Application>
  <PresentationFormat>Экран (4:3)</PresentationFormat>
  <Paragraphs>33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1</cp:lastModifiedBy>
  <cp:revision>63</cp:revision>
  <dcterms:created xsi:type="dcterms:W3CDTF">2013-09-13T20:18:07Z</dcterms:created>
  <dcterms:modified xsi:type="dcterms:W3CDTF">2014-10-21T09:10:00Z</dcterms:modified>
</cp:coreProperties>
</file>