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576" autoAdjust="0"/>
  </p:normalViewPr>
  <p:slideViewPr>
    <p:cSldViewPr>
      <p:cViewPr varScale="1">
        <p:scale>
          <a:sx n="59" d="100"/>
          <a:sy n="59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A454E7-51E9-4746-85E9-0E75A0785F5F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ДЕТСКИЕ МУЗЫКАЛЬНЫЕ ИНСТРУМЕНТЫ В ДОУ</a:t>
            </a:r>
            <a:endParaRPr lang="ru-RU" sz="28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МОРЕВА Е.Н.</a:t>
            </a:r>
            <a:endParaRPr lang="ru-RU" sz="2800" dirty="0"/>
          </a:p>
        </p:txBody>
      </p:sp>
      <p:pic>
        <p:nvPicPr>
          <p:cNvPr id="12" name="Рисунок 11" descr="uytuytuytu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"/>
            <a:ext cx="10141290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Детские музыкальные инструменты в ДОУ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607220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Безрукавая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571501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Музыкальный руководитель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-004-Gruppy-detskikh-muzykalnykh-instrumen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Gruppy-detskikh-muzykalnykh-instrumentov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ykalnye_instrumenty_svoimi_rukam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Игрушки-самоделки!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6108407_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786346" cy="6870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21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Трек</vt:lpstr>
      <vt:lpstr>ДЕТСКИЕ МУЗЫКАЛЬНЫЕ ИНСТРУМЕНТЫ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Валентина Безрукавая</cp:lastModifiedBy>
  <cp:revision>14</cp:revision>
  <dcterms:created xsi:type="dcterms:W3CDTF">2015-05-26T19:08:57Z</dcterms:created>
  <dcterms:modified xsi:type="dcterms:W3CDTF">2018-02-11T14:13:27Z</dcterms:modified>
</cp:coreProperties>
</file>