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73" r:id="rId2"/>
    <p:sldId id="264" r:id="rId3"/>
    <p:sldId id="275" r:id="rId4"/>
    <p:sldId id="270" r:id="rId5"/>
    <p:sldId id="278" r:id="rId6"/>
    <p:sldId id="257" r:id="rId7"/>
    <p:sldId id="256" r:id="rId8"/>
    <p:sldId id="265" r:id="rId9"/>
    <p:sldId id="258" r:id="rId10"/>
    <p:sldId id="276" r:id="rId11"/>
    <p:sldId id="267" r:id="rId12"/>
    <p:sldId id="277" r:id="rId13"/>
    <p:sldId id="272" r:id="rId14"/>
    <p:sldId id="263" r:id="rId15"/>
    <p:sldId id="260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1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5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73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888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0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43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7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8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7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1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93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42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01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3B86-60A3-4060-93CA-D2BBC660AEC5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9C23E8-D085-4E43-A3CB-6B4CE20DD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9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zlov.ru/docs/100/index-20430.html" TargetMode="External"/><Relationship Id="rId3" Type="http://schemas.openxmlformats.org/officeDocument/2006/relationships/hyperlink" Target="http://s52.radikal.ru/i135/1207/78/958d11dfaa70.jpg" TargetMode="External"/><Relationship Id="rId7" Type="http://schemas.openxmlformats.org/officeDocument/2006/relationships/hyperlink" Target="http://fion.ru/images/forum/f496e4c5616d7921e6b22e3d4d518be0.jpg" TargetMode="External"/><Relationship Id="rId2" Type="http://schemas.openxmlformats.org/officeDocument/2006/relationships/hyperlink" Target="http://i049.radikal.ru/1303/93/f0df425f0fcc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g855.imageshack.us/img855/118/img1su.gif" TargetMode="External"/><Relationship Id="rId5" Type="http://schemas.openxmlformats.org/officeDocument/2006/relationships/hyperlink" Target="http://www.ozedu.ru/files/u1077/skanirovanie0009.jpg" TargetMode="External"/><Relationship Id="rId4" Type="http://schemas.openxmlformats.org/officeDocument/2006/relationships/hyperlink" Target="http://mistergid.ru/image/upload/2011-08-07/330026694634_ryo-rrrsrss_004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</a:rPr>
              <a:t>«Путешествие </a:t>
            </a:r>
            <a:br>
              <a:rPr lang="ru-RU" sz="4800" b="1" i="1" dirty="0" smtClean="0">
                <a:solidFill>
                  <a:srgbClr val="C00000"/>
                </a:solidFill>
              </a:rPr>
            </a:br>
            <a:r>
              <a:rPr lang="ru-RU" sz="4800" b="1" i="1" dirty="0" smtClean="0">
                <a:solidFill>
                  <a:srgbClr val="C00000"/>
                </a:solidFill>
              </a:rPr>
              <a:t>в Страну Вежливости и Добра»</a:t>
            </a:r>
            <a:endParaRPr lang="ru-RU" sz="4800" b="1" i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Лена\Desktop\1311868897_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9563" y="2247280"/>
            <a:ext cx="8136904" cy="4752528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74" y="4210103"/>
            <a:ext cx="3508513" cy="248803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04" y="927741"/>
            <a:ext cx="5115339" cy="57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1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Девочка крикнула прохожему: "Сколько время?" Обращаясь к прохожему ,она сделала три ошибки. Какие?</a:t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34" y="3291840"/>
            <a:ext cx="4965067" cy="320743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7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5375276" y="2060575"/>
            <a:ext cx="5292725" cy="3384550"/>
          </a:xfrm>
          <a:solidFill>
            <a:schemeClr val="tx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Ситуация 2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- Во дворе мальчишка такой невежливый- зовет меня Танька.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-А как ты его зовешь?- спросила мама?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-А я его вообще никак не зову. Я ему просто кричу: «Эй. Ты!»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-  Права ли девочка?</a:t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6" descr="ф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9810" y="331871"/>
            <a:ext cx="357739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Два мальчика столкнулись в дверях и никак не могут разойтись. Кто из них должен уступить дорогу, если возраст мальчиков 8 и 11 лет?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41" y="2877257"/>
            <a:ext cx="3784452" cy="3678288"/>
          </a:xfrm>
        </p:spPr>
      </p:pic>
    </p:spTree>
    <p:extLst>
      <p:ext uri="{BB962C8B-B14F-4D97-AF65-F5344CB8AC3E}">
        <p14:creationId xmlns:p14="http://schemas.microsoft.com/office/powerpoint/2010/main" val="4198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Лена\Desktop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2150955" y="667415"/>
            <a:ext cx="6491072" cy="2600712"/>
          </a:xfrm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44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КЛЯТВА ВЕЖЛИВОСТИ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sz="4400" smtClean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44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lang="ru-RU" sz="44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3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3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</a:br>
            <a:endParaRPr lang="ru-RU" sz="1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8323" y="2463941"/>
            <a:ext cx="5255863" cy="3769881"/>
          </a:xfrm>
        </p:spPr>
        <p:txBody>
          <a:bodyPr>
            <a:normAutofit/>
          </a:bodyPr>
          <a:lstStyle/>
          <a:p>
            <a:r>
              <a:rPr lang="ru-RU" sz="24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КЛЯНЕМСЯ ВЕЖЛИВЫМИ БЫТЬ. </a:t>
            </a:r>
            <a:br>
              <a:rPr lang="ru-RU" sz="24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ВСЕГДА СПАСИБО ГОВОРИТЬ. </a:t>
            </a:r>
            <a:br>
              <a:rPr lang="ru-RU" sz="24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КЛЯНЕМСЯ ДОБРЫМИ МЫ БЫТЬ,</a:t>
            </a:r>
            <a:br>
              <a:rPr lang="ru-RU" sz="24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ЛЕНЬ И ГРУБОСТЬ ПОЗАБЫТЬ. </a:t>
            </a:r>
            <a:br>
              <a:rPr lang="ru-RU" sz="24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УЧИТЬСЯ ЭТИКЕТУ, НАУКУ ПОМНИТЬ ЭТУ.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80" y="1270000"/>
            <a:ext cx="4310788" cy="535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086471"/>
            <a:ext cx="6096000" cy="18687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Доброта – это стремление человека дать полное счастье всем людям всему человечеству. </a:t>
            </a: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1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47742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Вежливость – это умение вести себя так, чтобы другим было приятно с тобой.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4" y="-35724"/>
            <a:ext cx="8197516" cy="61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89" y="365125"/>
            <a:ext cx="885392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Использованные ресурсы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27483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hlinkClick r:id="rId2"/>
              </a:rPr>
              <a:t>http://i049.radikal.ru/1303/93/f0df425f0fcc.jpg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>
                <a:hlinkClick r:id="rId3"/>
              </a:rPr>
              <a:t>http://s52.radikal.ru/i135/1207/78/958d11dfaa70.jpg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>
                <a:hlinkClick r:id="rId4"/>
              </a:rPr>
              <a:t>http://mistergid.ru/image/upload/2011-08-07/330026694634_ryo-rrrsrss_0041.jpg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>
                <a:hlinkClick r:id="rId5"/>
              </a:rPr>
              <a:t>http://</a:t>
            </a:r>
            <a:r>
              <a:rPr lang="en-US" b="1" dirty="0" smtClean="0">
                <a:hlinkClick r:id="rId5"/>
              </a:rPr>
              <a:t>www.ozedu.ru/files/u1077/skanirovanie0009.jp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>
                <a:hlinkClick r:id="rId6"/>
              </a:rPr>
              <a:t>http://img855.imageshack.us/img855/118/img1su.gif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>
                <a:hlinkClick r:id="rId7"/>
              </a:rPr>
              <a:t>http://fion.ru/images/forum/f496e4c5616d7921e6b22e3d4d518be0.jpg</a:t>
            </a:r>
            <a:r>
              <a:rPr lang="ru-RU" b="1" dirty="0"/>
              <a:t/>
            </a:r>
            <a:br>
              <a:rPr lang="ru-RU" b="1" dirty="0"/>
            </a:br>
            <a:r>
              <a:rPr lang="en-US" b="1" dirty="0">
                <a:hlinkClick r:id="rId8"/>
              </a:rPr>
              <a:t>http://izlov.ru/docs/100/index-20430.html</a:t>
            </a:r>
            <a:endParaRPr lang="ru-RU" dirty="0"/>
          </a:p>
          <a:p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Стихотворение </a:t>
            </a:r>
            <a:r>
              <a:rPr lang="ru-RU" dirty="0" err="1" smtClean="0"/>
              <a:t>Т.Татьяничевой</a:t>
            </a:r>
            <a:r>
              <a:rPr lang="ru-RU" dirty="0" smtClean="0"/>
              <a:t> и стихи С.Я. Маршака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2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ена\Desktop\0c0143c2941e4c3df2b5468a9581d6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336" y="0"/>
            <a:ext cx="1206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3228324" y="3771299"/>
            <a:ext cx="5255378" cy="2212057"/>
          </a:xfrm>
          <a:prstGeom prst="cloud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 ВЕЖЛИВОСТИ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5495" y="1120676"/>
            <a:ext cx="60010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«Не дорого ничто — дорого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вежливость.»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2730"/>
      </p:ext>
    </p:extLst>
  </p:cSld>
  <p:clrMapOvr>
    <a:masterClrMapping/>
  </p:clrMapOvr>
  <p:transition advTm="22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16"/>
            <a:ext cx="12192000" cy="697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C:\Users\Лена\Desktop\Night By S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лако 4"/>
          <p:cNvSpPr/>
          <p:nvPr/>
        </p:nvSpPr>
        <p:spPr>
          <a:xfrm>
            <a:off x="1780673" y="4122821"/>
            <a:ext cx="7202905" cy="2474531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ПОЭТИЧЕСКОЕ </a:t>
            </a:r>
            <a:r>
              <a:rPr lang="ru-RU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озеро</a:t>
            </a:r>
            <a:endParaRPr lang="ru-RU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Доброта – это стремление человека дать полное счастье всем людям всему человечеству.</a:t>
            </a:r>
            <a:r>
              <a:rPr lang="ru-RU" sz="4400" dirty="0">
                <a:solidFill>
                  <a:srgbClr val="C00000"/>
                </a:solidFill>
              </a:rPr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30" y="3276462"/>
            <a:ext cx="4228271" cy="2998441"/>
          </a:xfrm>
        </p:spPr>
      </p:pic>
    </p:spTree>
    <p:extLst>
      <p:ext uri="{BB962C8B-B14F-4D97-AF65-F5344CB8AC3E}">
        <p14:creationId xmlns:p14="http://schemas.microsoft.com/office/powerpoint/2010/main" val="9836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07486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Вежливость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200" i="1" dirty="0" smtClean="0"/>
              <a:t> — </a:t>
            </a:r>
            <a:r>
              <a:rPr lang="ru-RU" sz="3200" b="1" i="1" dirty="0">
                <a:solidFill>
                  <a:srgbClr val="FF0000"/>
                </a:solidFill>
              </a:rPr>
              <a:t>это умение вести себя так, чтобы другим было приятно с тобой</a:t>
            </a:r>
          </a:p>
        </p:txBody>
      </p:sp>
      <p:pic>
        <p:nvPicPr>
          <p:cNvPr id="15362" name="Picture 2" descr="C:\Users\Ажибаева А.Ф. Школа\Desktop\330026694634_ryo-rrrsrss_0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881" y="2120107"/>
            <a:ext cx="25407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Ажибаева А.Ф. Школа\Desktop\cf49ecffc2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5419" y="1802608"/>
            <a:ext cx="2861925" cy="239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6283" y="4812340"/>
            <a:ext cx="3416578" cy="215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1631" y="2237415"/>
            <a:ext cx="6408738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557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/>
              <a:t> </a:t>
            </a:r>
            <a:r>
              <a:rPr lang="ru-RU" sz="4400" b="1" dirty="0">
                <a:solidFill>
                  <a:srgbClr val="C00000"/>
                </a:solidFill>
              </a:rPr>
              <a:t>"Чтобы радость дарить надо добрым и вежливым быть"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99" y="2160588"/>
            <a:ext cx="549584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ена\Desktop\4075e1ba73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16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8625971">
            <a:off x="3619457" y="3977160"/>
            <a:ext cx="6650476" cy="1470025"/>
          </a:xfrm>
        </p:spPr>
        <p:txBody>
          <a:bodyPr/>
          <a:lstStyle/>
          <a:p>
            <a:pPr>
              <a:defRPr/>
            </a:pPr>
            <a:r>
              <a:rPr lang="ru-RU" sz="3800" dirty="0" smtClean="0">
                <a:ln>
                  <a:solidFill>
                    <a:srgbClr val="00B05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     АЛЛЕЯ   «Добрых слов»</a:t>
            </a:r>
            <a:endParaRPr lang="ru-RU" sz="3800" dirty="0">
              <a:ln>
                <a:solidFill>
                  <a:srgbClr val="00B050"/>
                </a:solidFill>
              </a:ln>
              <a:blipFill>
                <a:blip r:embed="rId3"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0" y="2749296"/>
            <a:ext cx="1950720" cy="1359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1480</TotalTime>
  <Words>133</Words>
  <Application>Microsoft Office PowerPoint</Application>
  <PresentationFormat>Широкоэкранный</PresentationFormat>
  <Paragraphs>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Verdana</vt:lpstr>
      <vt:lpstr>Wingdings 3</vt:lpstr>
      <vt:lpstr>Грань</vt:lpstr>
      <vt:lpstr>«Путешествие  в Страну Вежливости и Добра»</vt:lpstr>
      <vt:lpstr>Презентация PowerPoint</vt:lpstr>
      <vt:lpstr>Презентация PowerPoint</vt:lpstr>
      <vt:lpstr>Презентация PowerPoint</vt:lpstr>
      <vt:lpstr>Доброта – это стремление человека дать полное счастье всем людям всему человечеству. </vt:lpstr>
      <vt:lpstr>Вежливость  — это умение вести себя так, чтобы другим было приятно с тобой</vt:lpstr>
      <vt:lpstr> "Чтобы радость дарить надо добрым и вежливым быть"</vt:lpstr>
      <vt:lpstr>      АЛЛЕЯ   «Добрых слов»</vt:lpstr>
      <vt:lpstr>Презентация PowerPoint</vt:lpstr>
      <vt:lpstr>Девочка крикнула прохожему: "Сколько время?" Обращаясь к прохожему ,она сделала три ошибки. Какие? </vt:lpstr>
      <vt:lpstr>Ситуация 2 - Во дворе мальчишка такой невежливый- зовет меня Танька. -А как ты его зовешь?- спросила мама? -А я его вообще никак не зову. Я ему просто кричу: «Эй. Ты!» -  Права ли девочка? </vt:lpstr>
      <vt:lpstr>Два мальчика столкнулись в дверях и никак не могут разойтись. Кто из них должен уступить дорогу, если возраст мальчиков 8 и 11 лет? </vt:lpstr>
      <vt:lpstr>Презентация PowerPoint</vt:lpstr>
      <vt:lpstr>Презентация PowerPoint</vt:lpstr>
      <vt:lpstr>Презентация PowerPoint</vt:lpstr>
      <vt:lpstr>              Использованные ресурсы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19</cp:revision>
  <dcterms:created xsi:type="dcterms:W3CDTF">2017-02-28T09:14:17Z</dcterms:created>
  <dcterms:modified xsi:type="dcterms:W3CDTF">2017-03-13T05:19:12Z</dcterms:modified>
</cp:coreProperties>
</file>