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0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FACA-5737-4847-8BC7-8CF2BCC5F3C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08E-2D2D-4FAA-94A2-8C6AF02D9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FACA-5737-4847-8BC7-8CF2BCC5F3C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08E-2D2D-4FAA-94A2-8C6AF02D9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9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FACA-5737-4847-8BC7-8CF2BCC5F3C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08E-2D2D-4FAA-94A2-8C6AF02D9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0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FACA-5737-4847-8BC7-8CF2BCC5F3C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08E-2D2D-4FAA-94A2-8C6AF02D9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19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FACA-5737-4847-8BC7-8CF2BCC5F3C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08E-2D2D-4FAA-94A2-8C6AF02D9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51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FACA-5737-4847-8BC7-8CF2BCC5F3C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08E-2D2D-4FAA-94A2-8C6AF02D9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2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FACA-5737-4847-8BC7-8CF2BCC5F3C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08E-2D2D-4FAA-94A2-8C6AF02D9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3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FACA-5737-4847-8BC7-8CF2BCC5F3C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08E-2D2D-4FAA-94A2-8C6AF02D9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41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FACA-5737-4847-8BC7-8CF2BCC5F3C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08E-2D2D-4FAA-94A2-8C6AF02D9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8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FACA-5737-4847-8BC7-8CF2BCC5F3C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08E-2D2D-4FAA-94A2-8C6AF02D9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5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FACA-5737-4847-8BC7-8CF2BCC5F3C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8208E-2D2D-4FAA-94A2-8C6AF02D9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6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CFACA-5737-4847-8BC7-8CF2BCC5F3C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8208E-2D2D-4FAA-94A2-8C6AF02D9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AutoShape 6"/>
          <p:cNvCxnSpPr>
            <a:cxnSpLocks noChangeShapeType="1"/>
          </p:cNvCxnSpPr>
          <p:nvPr/>
        </p:nvCxnSpPr>
        <p:spPr bwMode="auto">
          <a:xfrm flipH="1">
            <a:off x="4821993" y="1834519"/>
            <a:ext cx="1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Группа 5"/>
          <p:cNvGrpSpPr/>
          <p:nvPr/>
        </p:nvGrpSpPr>
        <p:grpSpPr>
          <a:xfrm>
            <a:off x="1326673" y="766465"/>
            <a:ext cx="1966068" cy="1838111"/>
            <a:chOff x="698643" y="117543"/>
            <a:chExt cx="2736538" cy="2268651"/>
          </a:xfrm>
        </p:grpSpPr>
        <p:sp>
          <p:nvSpPr>
            <p:cNvPr id="7" name="Rectangle 42"/>
            <p:cNvSpPr>
              <a:spLocks noChangeArrowheads="1"/>
            </p:cNvSpPr>
            <p:nvPr/>
          </p:nvSpPr>
          <p:spPr bwMode="auto">
            <a:xfrm>
              <a:off x="698643" y="117543"/>
              <a:ext cx="2736538" cy="2268651"/>
            </a:xfrm>
            <a:prstGeom prst="rect">
              <a:avLst/>
            </a:prstGeom>
            <a:solidFill>
              <a:srgbClr val="C6D9F1"/>
            </a:solidFill>
            <a:ln w="19050">
              <a:solidFill>
                <a:srgbClr val="4F81B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Oval 49"/>
            <p:cNvSpPr>
              <a:spLocks noChangeArrowheads="1"/>
            </p:cNvSpPr>
            <p:nvPr/>
          </p:nvSpPr>
          <p:spPr bwMode="auto">
            <a:xfrm flipV="1">
              <a:off x="1393179" y="1561371"/>
              <a:ext cx="1133837" cy="823813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43"/>
            <p:cNvSpPr>
              <a:spLocks noChangeArrowheads="1"/>
            </p:cNvSpPr>
            <p:nvPr/>
          </p:nvSpPr>
          <p:spPr bwMode="auto">
            <a:xfrm>
              <a:off x="721730" y="1825337"/>
              <a:ext cx="2692884" cy="559848"/>
            </a:xfrm>
            <a:prstGeom prst="rect">
              <a:avLst/>
            </a:prstGeom>
            <a:solidFill>
              <a:srgbClr val="92D050"/>
            </a:solidFill>
            <a:ln w="25400">
              <a:solidFill>
                <a:srgbClr val="92D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1006584" y="1261815"/>
              <a:ext cx="493409" cy="46318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4838869" y="18266"/>
            <a:ext cx="1911935" cy="1850854"/>
            <a:chOff x="4241758" y="175485"/>
            <a:chExt cx="2736538" cy="2268651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241758" y="175485"/>
              <a:ext cx="2736538" cy="2268651"/>
              <a:chOff x="775720" y="2976744"/>
              <a:chExt cx="3057507" cy="3381373"/>
            </a:xfrm>
          </p:grpSpPr>
          <p:sp>
            <p:nvSpPr>
              <p:cNvPr id="15" name="Rectangle 42"/>
              <p:cNvSpPr>
                <a:spLocks noChangeArrowheads="1"/>
              </p:cNvSpPr>
              <p:nvPr/>
            </p:nvSpPr>
            <p:spPr bwMode="auto">
              <a:xfrm>
                <a:off x="775720" y="2976744"/>
                <a:ext cx="3057507" cy="3381373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Oval 49"/>
              <p:cNvSpPr>
                <a:spLocks noChangeArrowheads="1"/>
              </p:cNvSpPr>
              <p:nvPr/>
            </p:nvSpPr>
            <p:spPr bwMode="auto">
              <a:xfrm flipV="1">
                <a:off x="1669763" y="4983636"/>
                <a:ext cx="1264231" cy="1181099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1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3" name="Прямая соединительная линия 12"/>
            <p:cNvCxnSpPr/>
            <p:nvPr/>
          </p:nvCxnSpPr>
          <p:spPr>
            <a:xfrm flipH="1" flipV="1">
              <a:off x="4575288" y="1261815"/>
              <a:ext cx="493409" cy="46318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 flipV="1">
              <a:off x="4836965" y="1061639"/>
              <a:ext cx="401102" cy="50889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1663023" y="4279829"/>
            <a:ext cx="1932139" cy="1815810"/>
            <a:chOff x="893549" y="4421858"/>
            <a:chExt cx="2610396" cy="2060827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893549" y="4421858"/>
              <a:ext cx="2610396" cy="2060827"/>
              <a:chOff x="775720" y="2976744"/>
              <a:chExt cx="3057507" cy="3381374"/>
            </a:xfrm>
          </p:grpSpPr>
          <p:sp>
            <p:nvSpPr>
              <p:cNvPr id="24" name="Rectangle 42"/>
              <p:cNvSpPr>
                <a:spLocks noChangeArrowheads="1"/>
              </p:cNvSpPr>
              <p:nvPr/>
            </p:nvSpPr>
            <p:spPr bwMode="auto">
              <a:xfrm>
                <a:off x="775720" y="2976744"/>
                <a:ext cx="3057507" cy="3381374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Oval 49"/>
              <p:cNvSpPr>
                <a:spLocks noChangeArrowheads="1"/>
              </p:cNvSpPr>
              <p:nvPr/>
            </p:nvSpPr>
            <p:spPr bwMode="auto">
              <a:xfrm flipV="1">
                <a:off x="1694040" y="4585717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Rectangle 43"/>
              <p:cNvSpPr>
                <a:spLocks noChangeArrowheads="1"/>
              </p:cNvSpPr>
              <p:nvPr/>
            </p:nvSpPr>
            <p:spPr bwMode="auto">
              <a:xfrm>
                <a:off x="801515" y="5522172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 flipH="1" flipV="1">
              <a:off x="1319720" y="5311762"/>
              <a:ext cx="397982" cy="32066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1679848" y="5029577"/>
              <a:ext cx="184176" cy="41581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 flipV="1">
              <a:off x="2094142" y="4884542"/>
              <a:ext cx="62456" cy="49071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2461198" y="4953581"/>
              <a:ext cx="120369" cy="4216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4534798" y="5063930"/>
            <a:ext cx="2000324" cy="1815003"/>
            <a:chOff x="4226304" y="4489709"/>
            <a:chExt cx="2736538" cy="2268651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226304" y="4489709"/>
              <a:ext cx="2736538" cy="2268651"/>
              <a:chOff x="775720" y="2976746"/>
              <a:chExt cx="3057507" cy="3381375"/>
            </a:xfrm>
          </p:grpSpPr>
          <p:sp>
            <p:nvSpPr>
              <p:cNvPr id="34" name="Rectangle 42"/>
              <p:cNvSpPr>
                <a:spLocks noChangeArrowheads="1"/>
              </p:cNvSpPr>
              <p:nvPr/>
            </p:nvSpPr>
            <p:spPr bwMode="auto">
              <a:xfrm>
                <a:off x="775720" y="2976746"/>
                <a:ext cx="3057507" cy="3381375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auto">
              <a:xfrm flipV="1">
                <a:off x="1672357" y="4368242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29" name="Прямая соединительная линия 28"/>
            <p:cNvCxnSpPr/>
            <p:nvPr/>
          </p:nvCxnSpPr>
          <p:spPr>
            <a:xfrm flipH="1" flipV="1">
              <a:off x="4503761" y="5813946"/>
              <a:ext cx="518784" cy="5005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 flipV="1">
              <a:off x="4575288" y="5331457"/>
              <a:ext cx="549285" cy="27907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 flipV="1">
              <a:off x="5000402" y="4962387"/>
              <a:ext cx="231286" cy="48360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 flipV="1">
              <a:off x="5494685" y="4776442"/>
              <a:ext cx="21269" cy="59492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5870547" y="4865808"/>
              <a:ext cx="214892" cy="54175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8131846" y="904536"/>
            <a:ext cx="1978898" cy="1850030"/>
            <a:chOff x="4249391" y="4532893"/>
            <a:chExt cx="2741960" cy="2268651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4249391" y="4532893"/>
              <a:ext cx="2741960" cy="2268651"/>
              <a:chOff x="801515" y="3041111"/>
              <a:chExt cx="3063565" cy="3381375"/>
            </a:xfrm>
          </p:grpSpPr>
          <p:sp>
            <p:nvSpPr>
              <p:cNvPr id="42" name="Rectangle 42"/>
              <p:cNvSpPr>
                <a:spLocks noChangeArrowheads="1"/>
              </p:cNvSpPr>
              <p:nvPr/>
            </p:nvSpPr>
            <p:spPr bwMode="auto">
              <a:xfrm>
                <a:off x="807573" y="3041111"/>
                <a:ext cx="3057507" cy="3381375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 flipV="1">
                <a:off x="1672357" y="4368242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39" name="Прямая соединительная линия 38"/>
            <p:cNvCxnSpPr/>
            <p:nvPr/>
          </p:nvCxnSpPr>
          <p:spPr>
            <a:xfrm flipH="1" flipV="1">
              <a:off x="4575288" y="5331457"/>
              <a:ext cx="549285" cy="27907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 flipV="1">
              <a:off x="5000402" y="4962389"/>
              <a:ext cx="241883" cy="46091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 flipV="1">
              <a:off x="5494685" y="4776442"/>
              <a:ext cx="21269" cy="59492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8139270" y="4309175"/>
            <a:ext cx="1978898" cy="1814193"/>
            <a:chOff x="8215987" y="4415701"/>
            <a:chExt cx="2736538" cy="2268651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8215987" y="4415701"/>
              <a:ext cx="2736538" cy="2268651"/>
              <a:chOff x="775720" y="2976746"/>
              <a:chExt cx="3057507" cy="3381375"/>
            </a:xfrm>
          </p:grpSpPr>
          <p:sp>
            <p:nvSpPr>
              <p:cNvPr id="53" name="Rectangle 42"/>
              <p:cNvSpPr>
                <a:spLocks noChangeArrowheads="1"/>
              </p:cNvSpPr>
              <p:nvPr/>
            </p:nvSpPr>
            <p:spPr bwMode="auto">
              <a:xfrm>
                <a:off x="775720" y="2976746"/>
                <a:ext cx="3057507" cy="3381375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Oval 49"/>
              <p:cNvSpPr>
                <a:spLocks noChangeArrowheads="1"/>
              </p:cNvSpPr>
              <p:nvPr/>
            </p:nvSpPr>
            <p:spPr bwMode="auto">
              <a:xfrm flipV="1">
                <a:off x="1671060" y="4320946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8477747" y="5843323"/>
              <a:ext cx="564771" cy="8843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 flipV="1">
              <a:off x="8528250" y="5319908"/>
              <a:ext cx="495337" cy="22654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 flipV="1">
              <a:off x="8976241" y="4859709"/>
              <a:ext cx="295908" cy="45683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9991305" y="5098883"/>
              <a:ext cx="565098" cy="33012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10015940" y="5800829"/>
              <a:ext cx="648956" cy="8075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9748803" y="4794028"/>
              <a:ext cx="77955" cy="51324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3" descr="C:\Users\User\Desktop\0_e341a_b8c94be0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3035" y="1971129"/>
            <a:ext cx="2193605" cy="2923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338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6"/>
          <p:cNvCxnSpPr>
            <a:cxnSpLocks noChangeShapeType="1"/>
          </p:cNvCxnSpPr>
          <p:nvPr/>
        </p:nvCxnSpPr>
        <p:spPr bwMode="auto">
          <a:xfrm flipH="1">
            <a:off x="4821993" y="1834519"/>
            <a:ext cx="1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Группа 4"/>
          <p:cNvGrpSpPr/>
          <p:nvPr/>
        </p:nvGrpSpPr>
        <p:grpSpPr>
          <a:xfrm>
            <a:off x="1516917" y="616699"/>
            <a:ext cx="1966068" cy="1838111"/>
            <a:chOff x="698643" y="117543"/>
            <a:chExt cx="2736538" cy="2268651"/>
          </a:xfrm>
        </p:grpSpPr>
        <p:sp>
          <p:nvSpPr>
            <p:cNvPr id="6" name="Rectangle 42"/>
            <p:cNvSpPr>
              <a:spLocks noChangeArrowheads="1"/>
            </p:cNvSpPr>
            <p:nvPr/>
          </p:nvSpPr>
          <p:spPr bwMode="auto">
            <a:xfrm>
              <a:off x="698643" y="117543"/>
              <a:ext cx="2736538" cy="2268651"/>
            </a:xfrm>
            <a:prstGeom prst="rect">
              <a:avLst/>
            </a:prstGeom>
            <a:solidFill>
              <a:srgbClr val="C6D9F1"/>
            </a:solidFill>
            <a:ln w="19050">
              <a:solidFill>
                <a:srgbClr val="4F81B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Oval 49"/>
            <p:cNvSpPr>
              <a:spLocks noChangeArrowheads="1"/>
            </p:cNvSpPr>
            <p:nvPr/>
          </p:nvSpPr>
          <p:spPr bwMode="auto">
            <a:xfrm flipV="1">
              <a:off x="1393179" y="1561371"/>
              <a:ext cx="1133837" cy="823813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721730" y="1825337"/>
              <a:ext cx="2692884" cy="559848"/>
            </a:xfrm>
            <a:prstGeom prst="rect">
              <a:avLst/>
            </a:prstGeom>
            <a:solidFill>
              <a:srgbClr val="92D050"/>
            </a:solidFill>
            <a:ln w="25400">
              <a:solidFill>
                <a:srgbClr val="92D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1006584" y="1261815"/>
              <a:ext cx="493409" cy="46318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4821993" y="38905"/>
            <a:ext cx="1911935" cy="1850854"/>
            <a:chOff x="4241758" y="175485"/>
            <a:chExt cx="2736538" cy="2268651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241758" y="175485"/>
              <a:ext cx="2736538" cy="2268651"/>
              <a:chOff x="775720" y="2976744"/>
              <a:chExt cx="3057507" cy="3381373"/>
            </a:xfrm>
          </p:grpSpPr>
          <p:sp>
            <p:nvSpPr>
              <p:cNvPr id="14" name="Rectangle 42"/>
              <p:cNvSpPr>
                <a:spLocks noChangeArrowheads="1"/>
              </p:cNvSpPr>
              <p:nvPr/>
            </p:nvSpPr>
            <p:spPr bwMode="auto">
              <a:xfrm>
                <a:off x="775720" y="2976744"/>
                <a:ext cx="3057507" cy="3381373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Oval 49"/>
              <p:cNvSpPr>
                <a:spLocks noChangeArrowheads="1"/>
              </p:cNvSpPr>
              <p:nvPr/>
            </p:nvSpPr>
            <p:spPr bwMode="auto">
              <a:xfrm flipV="1">
                <a:off x="1669763" y="4983636"/>
                <a:ext cx="1264231" cy="1181099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1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4575288" y="1261815"/>
              <a:ext cx="493409" cy="46318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 flipV="1">
              <a:off x="4836965" y="1061639"/>
              <a:ext cx="401102" cy="50889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1694030" y="3956209"/>
            <a:ext cx="1932139" cy="1815810"/>
            <a:chOff x="893549" y="4421858"/>
            <a:chExt cx="2610396" cy="206082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893549" y="4421858"/>
              <a:ext cx="2610396" cy="2060827"/>
              <a:chOff x="775720" y="2976744"/>
              <a:chExt cx="3057507" cy="3381374"/>
            </a:xfrm>
          </p:grpSpPr>
          <p:sp>
            <p:nvSpPr>
              <p:cNvPr id="23" name="Rectangle 42"/>
              <p:cNvSpPr>
                <a:spLocks noChangeArrowheads="1"/>
              </p:cNvSpPr>
              <p:nvPr/>
            </p:nvSpPr>
            <p:spPr bwMode="auto">
              <a:xfrm>
                <a:off x="775720" y="2976744"/>
                <a:ext cx="3057507" cy="3381374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Oval 49"/>
              <p:cNvSpPr>
                <a:spLocks noChangeArrowheads="1"/>
              </p:cNvSpPr>
              <p:nvPr/>
            </p:nvSpPr>
            <p:spPr bwMode="auto">
              <a:xfrm flipV="1">
                <a:off x="1694040" y="4585717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Rectangle 43"/>
              <p:cNvSpPr>
                <a:spLocks noChangeArrowheads="1"/>
              </p:cNvSpPr>
              <p:nvPr/>
            </p:nvSpPr>
            <p:spPr bwMode="auto">
              <a:xfrm>
                <a:off x="801515" y="5522172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1319720" y="5311762"/>
              <a:ext cx="397982" cy="32066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 flipV="1">
              <a:off x="1679848" y="5029577"/>
              <a:ext cx="184176" cy="41581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2094142" y="4884542"/>
              <a:ext cx="62456" cy="49071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461198" y="4953581"/>
              <a:ext cx="120369" cy="4216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4664017" y="5039506"/>
            <a:ext cx="2000324" cy="1815003"/>
            <a:chOff x="4226304" y="4489709"/>
            <a:chExt cx="2736538" cy="2268651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4226304" y="4489709"/>
              <a:ext cx="2736538" cy="2268651"/>
              <a:chOff x="775720" y="2976746"/>
              <a:chExt cx="3057507" cy="3381375"/>
            </a:xfrm>
          </p:grpSpPr>
          <p:sp>
            <p:nvSpPr>
              <p:cNvPr id="33" name="Rectangle 42"/>
              <p:cNvSpPr>
                <a:spLocks noChangeArrowheads="1"/>
              </p:cNvSpPr>
              <p:nvPr/>
            </p:nvSpPr>
            <p:spPr bwMode="auto">
              <a:xfrm>
                <a:off x="775720" y="2976746"/>
                <a:ext cx="3057507" cy="3381375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Oval 49"/>
              <p:cNvSpPr>
                <a:spLocks noChangeArrowheads="1"/>
              </p:cNvSpPr>
              <p:nvPr/>
            </p:nvSpPr>
            <p:spPr bwMode="auto">
              <a:xfrm flipV="1">
                <a:off x="1672357" y="4368242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28" name="Прямая соединительная линия 27"/>
            <p:cNvCxnSpPr/>
            <p:nvPr/>
          </p:nvCxnSpPr>
          <p:spPr>
            <a:xfrm flipH="1" flipV="1">
              <a:off x="4503761" y="5813946"/>
              <a:ext cx="518784" cy="5005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 flipV="1">
              <a:off x="4575288" y="5331457"/>
              <a:ext cx="549285" cy="27907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 flipV="1">
              <a:off x="5000402" y="4962387"/>
              <a:ext cx="231286" cy="48360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 flipV="1">
              <a:off x="5494685" y="4776442"/>
              <a:ext cx="21269" cy="59492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5870547" y="4865808"/>
              <a:ext cx="214892" cy="54175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8469154" y="697619"/>
            <a:ext cx="1978898" cy="1850030"/>
            <a:chOff x="4249391" y="4532893"/>
            <a:chExt cx="2741960" cy="2268651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4249391" y="4532893"/>
              <a:ext cx="2741960" cy="2268651"/>
              <a:chOff x="801515" y="3041111"/>
              <a:chExt cx="3063565" cy="3381375"/>
            </a:xfrm>
          </p:grpSpPr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807573" y="3041111"/>
                <a:ext cx="3057507" cy="3381375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Oval 49"/>
              <p:cNvSpPr>
                <a:spLocks noChangeArrowheads="1"/>
              </p:cNvSpPr>
              <p:nvPr/>
            </p:nvSpPr>
            <p:spPr bwMode="auto">
              <a:xfrm flipV="1">
                <a:off x="1672357" y="4368242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38" name="Прямая соединительная линия 37"/>
            <p:cNvCxnSpPr/>
            <p:nvPr/>
          </p:nvCxnSpPr>
          <p:spPr>
            <a:xfrm flipH="1" flipV="1">
              <a:off x="4575288" y="5331457"/>
              <a:ext cx="549285" cy="27907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 flipV="1">
              <a:off x="5000402" y="4962389"/>
              <a:ext cx="241883" cy="46091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 flipV="1">
              <a:off x="5494685" y="4776442"/>
              <a:ext cx="21269" cy="59492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>
            <a:off x="8196286" y="4075593"/>
            <a:ext cx="1978898" cy="1814193"/>
            <a:chOff x="8215987" y="4415701"/>
            <a:chExt cx="2736538" cy="2268651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8215987" y="4415701"/>
              <a:ext cx="2736538" cy="2268651"/>
              <a:chOff x="775720" y="2976746"/>
              <a:chExt cx="3057507" cy="3381375"/>
            </a:xfrm>
          </p:grpSpPr>
          <p:sp>
            <p:nvSpPr>
              <p:cNvPr id="52" name="Rectangle 42"/>
              <p:cNvSpPr>
                <a:spLocks noChangeArrowheads="1"/>
              </p:cNvSpPr>
              <p:nvPr/>
            </p:nvSpPr>
            <p:spPr bwMode="auto">
              <a:xfrm>
                <a:off x="775720" y="2976746"/>
                <a:ext cx="3057507" cy="3381375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Oval 49"/>
              <p:cNvSpPr>
                <a:spLocks noChangeArrowheads="1"/>
              </p:cNvSpPr>
              <p:nvPr/>
            </p:nvSpPr>
            <p:spPr bwMode="auto">
              <a:xfrm flipV="1">
                <a:off x="1671060" y="4320946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8477747" y="5843323"/>
              <a:ext cx="564771" cy="8843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 flipV="1">
              <a:off x="8528250" y="5319908"/>
              <a:ext cx="495337" cy="22654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 flipV="1">
              <a:off x="8976241" y="4859709"/>
              <a:ext cx="295908" cy="45683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9991305" y="5098883"/>
              <a:ext cx="565098" cy="33012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10015940" y="5800829"/>
              <a:ext cx="648956" cy="8075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9748803" y="4794028"/>
              <a:ext cx="77955" cy="51324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2" descr="C:\Users\User\Desktop\0_13411f_bcb875f8_ori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488" y="1971129"/>
            <a:ext cx="2396083" cy="2898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959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6"/>
          <p:cNvCxnSpPr>
            <a:cxnSpLocks noChangeShapeType="1"/>
          </p:cNvCxnSpPr>
          <p:nvPr/>
        </p:nvCxnSpPr>
        <p:spPr bwMode="auto">
          <a:xfrm flipH="1">
            <a:off x="4821993" y="1834519"/>
            <a:ext cx="1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Группа 4"/>
          <p:cNvGrpSpPr/>
          <p:nvPr/>
        </p:nvGrpSpPr>
        <p:grpSpPr>
          <a:xfrm>
            <a:off x="1318040" y="736847"/>
            <a:ext cx="1966068" cy="1838111"/>
            <a:chOff x="698643" y="117543"/>
            <a:chExt cx="2736538" cy="2268651"/>
          </a:xfrm>
        </p:grpSpPr>
        <p:sp>
          <p:nvSpPr>
            <p:cNvPr id="6" name="Rectangle 42"/>
            <p:cNvSpPr>
              <a:spLocks noChangeArrowheads="1"/>
            </p:cNvSpPr>
            <p:nvPr/>
          </p:nvSpPr>
          <p:spPr bwMode="auto">
            <a:xfrm>
              <a:off x="698643" y="117543"/>
              <a:ext cx="2736538" cy="2268651"/>
            </a:xfrm>
            <a:prstGeom prst="rect">
              <a:avLst/>
            </a:prstGeom>
            <a:solidFill>
              <a:srgbClr val="C6D9F1"/>
            </a:solidFill>
            <a:ln w="19050">
              <a:solidFill>
                <a:srgbClr val="4F81B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Oval 49"/>
            <p:cNvSpPr>
              <a:spLocks noChangeArrowheads="1"/>
            </p:cNvSpPr>
            <p:nvPr/>
          </p:nvSpPr>
          <p:spPr bwMode="auto">
            <a:xfrm flipV="1">
              <a:off x="1393179" y="1561371"/>
              <a:ext cx="1133837" cy="823813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721730" y="1825337"/>
              <a:ext cx="2692884" cy="559848"/>
            </a:xfrm>
            <a:prstGeom prst="rect">
              <a:avLst/>
            </a:prstGeom>
            <a:solidFill>
              <a:srgbClr val="92D050"/>
            </a:solidFill>
            <a:ln w="25400">
              <a:solidFill>
                <a:srgbClr val="92D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1006584" y="1261815"/>
              <a:ext cx="493409" cy="46318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4783656" y="42396"/>
            <a:ext cx="1911935" cy="1850854"/>
            <a:chOff x="4241758" y="175485"/>
            <a:chExt cx="2736538" cy="2268651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241758" y="175485"/>
              <a:ext cx="2736538" cy="2268651"/>
              <a:chOff x="775720" y="2976744"/>
              <a:chExt cx="3057507" cy="3381373"/>
            </a:xfrm>
          </p:grpSpPr>
          <p:sp>
            <p:nvSpPr>
              <p:cNvPr id="14" name="Rectangle 42"/>
              <p:cNvSpPr>
                <a:spLocks noChangeArrowheads="1"/>
              </p:cNvSpPr>
              <p:nvPr/>
            </p:nvSpPr>
            <p:spPr bwMode="auto">
              <a:xfrm>
                <a:off x="775720" y="2976744"/>
                <a:ext cx="3057507" cy="3381373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Oval 49"/>
              <p:cNvSpPr>
                <a:spLocks noChangeArrowheads="1"/>
              </p:cNvSpPr>
              <p:nvPr/>
            </p:nvSpPr>
            <p:spPr bwMode="auto">
              <a:xfrm flipV="1">
                <a:off x="1669763" y="4983636"/>
                <a:ext cx="1264231" cy="1181099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1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4575288" y="1261815"/>
              <a:ext cx="493409" cy="46318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 flipV="1">
              <a:off x="4836965" y="1061639"/>
              <a:ext cx="401102" cy="50889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1602527" y="4346024"/>
            <a:ext cx="1932139" cy="1815810"/>
            <a:chOff x="893549" y="4421858"/>
            <a:chExt cx="2610396" cy="206082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893549" y="4421858"/>
              <a:ext cx="2610396" cy="2060827"/>
              <a:chOff x="775720" y="2976744"/>
              <a:chExt cx="3057507" cy="3381374"/>
            </a:xfrm>
          </p:grpSpPr>
          <p:sp>
            <p:nvSpPr>
              <p:cNvPr id="23" name="Rectangle 42"/>
              <p:cNvSpPr>
                <a:spLocks noChangeArrowheads="1"/>
              </p:cNvSpPr>
              <p:nvPr/>
            </p:nvSpPr>
            <p:spPr bwMode="auto">
              <a:xfrm>
                <a:off x="775720" y="2976744"/>
                <a:ext cx="3057507" cy="3381374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Oval 49"/>
              <p:cNvSpPr>
                <a:spLocks noChangeArrowheads="1"/>
              </p:cNvSpPr>
              <p:nvPr/>
            </p:nvSpPr>
            <p:spPr bwMode="auto">
              <a:xfrm flipV="1">
                <a:off x="1694040" y="4585717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Rectangle 43"/>
              <p:cNvSpPr>
                <a:spLocks noChangeArrowheads="1"/>
              </p:cNvSpPr>
              <p:nvPr/>
            </p:nvSpPr>
            <p:spPr bwMode="auto">
              <a:xfrm>
                <a:off x="801515" y="5522172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1319720" y="5311762"/>
              <a:ext cx="397982" cy="32066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 flipV="1">
              <a:off x="1679848" y="5029577"/>
              <a:ext cx="184176" cy="41581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2094142" y="4884542"/>
              <a:ext cx="62456" cy="49071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461198" y="4953581"/>
              <a:ext cx="120369" cy="4216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4886970" y="5029475"/>
            <a:ext cx="2000324" cy="1815003"/>
            <a:chOff x="4226304" y="4489709"/>
            <a:chExt cx="2736538" cy="2268651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4226304" y="4489709"/>
              <a:ext cx="2736538" cy="2268651"/>
              <a:chOff x="775720" y="2976746"/>
              <a:chExt cx="3057507" cy="3381375"/>
            </a:xfrm>
          </p:grpSpPr>
          <p:sp>
            <p:nvSpPr>
              <p:cNvPr id="33" name="Rectangle 42"/>
              <p:cNvSpPr>
                <a:spLocks noChangeArrowheads="1"/>
              </p:cNvSpPr>
              <p:nvPr/>
            </p:nvSpPr>
            <p:spPr bwMode="auto">
              <a:xfrm>
                <a:off x="775720" y="2976746"/>
                <a:ext cx="3057507" cy="3381375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Oval 49"/>
              <p:cNvSpPr>
                <a:spLocks noChangeArrowheads="1"/>
              </p:cNvSpPr>
              <p:nvPr/>
            </p:nvSpPr>
            <p:spPr bwMode="auto">
              <a:xfrm flipV="1">
                <a:off x="1672357" y="4368242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28" name="Прямая соединительная линия 27"/>
            <p:cNvCxnSpPr/>
            <p:nvPr/>
          </p:nvCxnSpPr>
          <p:spPr>
            <a:xfrm flipH="1" flipV="1">
              <a:off x="4503761" y="5813946"/>
              <a:ext cx="518784" cy="5005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 flipV="1">
              <a:off x="4575288" y="5331457"/>
              <a:ext cx="549285" cy="27907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 flipV="1">
              <a:off x="5000402" y="4962387"/>
              <a:ext cx="231286" cy="48360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 flipV="1">
              <a:off x="5494685" y="4776442"/>
              <a:ext cx="21269" cy="59492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5870547" y="4865808"/>
              <a:ext cx="214892" cy="54175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8351396" y="701236"/>
            <a:ext cx="1978898" cy="1850030"/>
            <a:chOff x="4249391" y="4532893"/>
            <a:chExt cx="2741960" cy="2268651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4249391" y="4532893"/>
              <a:ext cx="2741960" cy="2268651"/>
              <a:chOff x="801515" y="3041111"/>
              <a:chExt cx="3063565" cy="3381375"/>
            </a:xfrm>
          </p:grpSpPr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807573" y="3041111"/>
                <a:ext cx="3057507" cy="3381375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Oval 49"/>
              <p:cNvSpPr>
                <a:spLocks noChangeArrowheads="1"/>
              </p:cNvSpPr>
              <p:nvPr/>
            </p:nvSpPr>
            <p:spPr bwMode="auto">
              <a:xfrm flipV="1">
                <a:off x="1672357" y="4368242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38" name="Прямая соединительная линия 37"/>
            <p:cNvCxnSpPr/>
            <p:nvPr/>
          </p:nvCxnSpPr>
          <p:spPr>
            <a:xfrm flipH="1" flipV="1">
              <a:off x="4575288" y="5331457"/>
              <a:ext cx="549285" cy="27907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 flipV="1">
              <a:off x="5000402" y="4962389"/>
              <a:ext cx="241883" cy="46091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 flipV="1">
              <a:off x="5494685" y="4776442"/>
              <a:ext cx="21269" cy="59492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>
            <a:off x="8351396" y="4030110"/>
            <a:ext cx="1978898" cy="1814193"/>
            <a:chOff x="8215987" y="4415701"/>
            <a:chExt cx="2736538" cy="2268651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8215987" y="4415701"/>
              <a:ext cx="2736538" cy="2268651"/>
              <a:chOff x="775720" y="2976746"/>
              <a:chExt cx="3057507" cy="3381375"/>
            </a:xfrm>
          </p:grpSpPr>
          <p:sp>
            <p:nvSpPr>
              <p:cNvPr id="52" name="Rectangle 42"/>
              <p:cNvSpPr>
                <a:spLocks noChangeArrowheads="1"/>
              </p:cNvSpPr>
              <p:nvPr/>
            </p:nvSpPr>
            <p:spPr bwMode="auto">
              <a:xfrm>
                <a:off x="775720" y="2976746"/>
                <a:ext cx="3057507" cy="3381375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Oval 49"/>
              <p:cNvSpPr>
                <a:spLocks noChangeArrowheads="1"/>
              </p:cNvSpPr>
              <p:nvPr/>
            </p:nvSpPr>
            <p:spPr bwMode="auto">
              <a:xfrm flipV="1">
                <a:off x="1671060" y="4320946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8477747" y="5843323"/>
              <a:ext cx="564771" cy="8843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 flipV="1">
              <a:off x="8528250" y="5319908"/>
              <a:ext cx="495337" cy="22654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 flipV="1">
              <a:off x="8976241" y="4859709"/>
              <a:ext cx="295908" cy="45683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9991305" y="5098883"/>
              <a:ext cx="565098" cy="33012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10015940" y="5800829"/>
              <a:ext cx="648956" cy="8075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9748803" y="4794028"/>
              <a:ext cx="77955" cy="51324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3" descr="C:\Users\User\Desktop\22582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656" y="2038295"/>
            <a:ext cx="2398890" cy="2831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20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6"/>
          <p:cNvCxnSpPr>
            <a:cxnSpLocks noChangeShapeType="1"/>
          </p:cNvCxnSpPr>
          <p:nvPr/>
        </p:nvCxnSpPr>
        <p:spPr bwMode="auto">
          <a:xfrm flipH="1">
            <a:off x="4821993" y="1834519"/>
            <a:ext cx="1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Группа 4"/>
          <p:cNvGrpSpPr/>
          <p:nvPr/>
        </p:nvGrpSpPr>
        <p:grpSpPr>
          <a:xfrm>
            <a:off x="1696955" y="631305"/>
            <a:ext cx="1966068" cy="1838111"/>
            <a:chOff x="698643" y="117543"/>
            <a:chExt cx="2736538" cy="2268651"/>
          </a:xfrm>
        </p:grpSpPr>
        <p:sp>
          <p:nvSpPr>
            <p:cNvPr id="6" name="Rectangle 42"/>
            <p:cNvSpPr>
              <a:spLocks noChangeArrowheads="1"/>
            </p:cNvSpPr>
            <p:nvPr/>
          </p:nvSpPr>
          <p:spPr bwMode="auto">
            <a:xfrm>
              <a:off x="698643" y="117543"/>
              <a:ext cx="2736538" cy="2268651"/>
            </a:xfrm>
            <a:prstGeom prst="rect">
              <a:avLst/>
            </a:prstGeom>
            <a:solidFill>
              <a:srgbClr val="C6D9F1"/>
            </a:solidFill>
            <a:ln w="19050">
              <a:solidFill>
                <a:srgbClr val="4F81B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Oval 49"/>
            <p:cNvSpPr>
              <a:spLocks noChangeArrowheads="1"/>
            </p:cNvSpPr>
            <p:nvPr/>
          </p:nvSpPr>
          <p:spPr bwMode="auto">
            <a:xfrm flipV="1">
              <a:off x="1393179" y="1561371"/>
              <a:ext cx="1133837" cy="823813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721730" y="1825337"/>
              <a:ext cx="2692884" cy="559848"/>
            </a:xfrm>
            <a:prstGeom prst="rect">
              <a:avLst/>
            </a:prstGeom>
            <a:solidFill>
              <a:srgbClr val="92D050"/>
            </a:solidFill>
            <a:ln w="25400">
              <a:solidFill>
                <a:srgbClr val="92D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1006584" y="1261815"/>
              <a:ext cx="493409" cy="46318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4863487" y="8441"/>
            <a:ext cx="1911935" cy="1850854"/>
            <a:chOff x="4241758" y="175485"/>
            <a:chExt cx="2736538" cy="2268651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241758" y="175485"/>
              <a:ext cx="2736538" cy="2268651"/>
              <a:chOff x="775720" y="2976744"/>
              <a:chExt cx="3057507" cy="3381373"/>
            </a:xfrm>
          </p:grpSpPr>
          <p:sp>
            <p:nvSpPr>
              <p:cNvPr id="14" name="Rectangle 42"/>
              <p:cNvSpPr>
                <a:spLocks noChangeArrowheads="1"/>
              </p:cNvSpPr>
              <p:nvPr/>
            </p:nvSpPr>
            <p:spPr bwMode="auto">
              <a:xfrm>
                <a:off x="775720" y="2976744"/>
                <a:ext cx="3057507" cy="3381373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Oval 49"/>
              <p:cNvSpPr>
                <a:spLocks noChangeArrowheads="1"/>
              </p:cNvSpPr>
              <p:nvPr/>
            </p:nvSpPr>
            <p:spPr bwMode="auto">
              <a:xfrm flipV="1">
                <a:off x="1669763" y="4983636"/>
                <a:ext cx="1264231" cy="1181099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1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4575288" y="1261815"/>
              <a:ext cx="493409" cy="46318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 flipV="1">
              <a:off x="4836965" y="1061639"/>
              <a:ext cx="401102" cy="50889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1720532" y="4071923"/>
            <a:ext cx="1932139" cy="1815810"/>
            <a:chOff x="893549" y="4421858"/>
            <a:chExt cx="2610396" cy="206082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893549" y="4421858"/>
              <a:ext cx="2610396" cy="2060827"/>
              <a:chOff x="775720" y="2976744"/>
              <a:chExt cx="3057507" cy="3381374"/>
            </a:xfrm>
          </p:grpSpPr>
          <p:sp>
            <p:nvSpPr>
              <p:cNvPr id="23" name="Rectangle 42"/>
              <p:cNvSpPr>
                <a:spLocks noChangeArrowheads="1"/>
              </p:cNvSpPr>
              <p:nvPr/>
            </p:nvSpPr>
            <p:spPr bwMode="auto">
              <a:xfrm>
                <a:off x="775720" y="2976744"/>
                <a:ext cx="3057507" cy="3381374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Oval 49"/>
              <p:cNvSpPr>
                <a:spLocks noChangeArrowheads="1"/>
              </p:cNvSpPr>
              <p:nvPr/>
            </p:nvSpPr>
            <p:spPr bwMode="auto">
              <a:xfrm flipV="1">
                <a:off x="1694040" y="4585717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Rectangle 43"/>
              <p:cNvSpPr>
                <a:spLocks noChangeArrowheads="1"/>
              </p:cNvSpPr>
              <p:nvPr/>
            </p:nvSpPr>
            <p:spPr bwMode="auto">
              <a:xfrm>
                <a:off x="801515" y="5522172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1319720" y="5311762"/>
              <a:ext cx="397982" cy="32066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 flipV="1">
              <a:off x="1679848" y="5029577"/>
              <a:ext cx="184176" cy="41581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2094142" y="4884542"/>
              <a:ext cx="62456" cy="49071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461198" y="4953581"/>
              <a:ext cx="120369" cy="4216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5030867" y="5042997"/>
            <a:ext cx="2000324" cy="1815003"/>
            <a:chOff x="4226304" y="4489709"/>
            <a:chExt cx="2736538" cy="2268651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4226304" y="4489709"/>
              <a:ext cx="2736538" cy="2268651"/>
              <a:chOff x="775720" y="2976746"/>
              <a:chExt cx="3057507" cy="3381375"/>
            </a:xfrm>
          </p:grpSpPr>
          <p:sp>
            <p:nvSpPr>
              <p:cNvPr id="33" name="Rectangle 42"/>
              <p:cNvSpPr>
                <a:spLocks noChangeArrowheads="1"/>
              </p:cNvSpPr>
              <p:nvPr/>
            </p:nvSpPr>
            <p:spPr bwMode="auto">
              <a:xfrm>
                <a:off x="775720" y="2976746"/>
                <a:ext cx="3057507" cy="3381375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Oval 49"/>
              <p:cNvSpPr>
                <a:spLocks noChangeArrowheads="1"/>
              </p:cNvSpPr>
              <p:nvPr/>
            </p:nvSpPr>
            <p:spPr bwMode="auto">
              <a:xfrm flipV="1">
                <a:off x="1672357" y="4368242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28" name="Прямая соединительная линия 27"/>
            <p:cNvCxnSpPr/>
            <p:nvPr/>
          </p:nvCxnSpPr>
          <p:spPr>
            <a:xfrm flipH="1" flipV="1">
              <a:off x="4503761" y="5813946"/>
              <a:ext cx="518784" cy="5005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 flipV="1">
              <a:off x="4575288" y="5331457"/>
              <a:ext cx="549285" cy="27907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 flipV="1">
              <a:off x="5000402" y="4962387"/>
              <a:ext cx="231286" cy="48360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 flipV="1">
              <a:off x="5494685" y="4776442"/>
              <a:ext cx="21269" cy="59492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5870547" y="4865808"/>
              <a:ext cx="214892" cy="54175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8499320" y="697619"/>
            <a:ext cx="1978898" cy="1850030"/>
            <a:chOff x="4249391" y="4532893"/>
            <a:chExt cx="2741960" cy="2268651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4249391" y="4532893"/>
              <a:ext cx="2741960" cy="2268651"/>
              <a:chOff x="801515" y="3041111"/>
              <a:chExt cx="3063565" cy="3381375"/>
            </a:xfrm>
          </p:grpSpPr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807573" y="3041111"/>
                <a:ext cx="3057507" cy="3381375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Oval 49"/>
              <p:cNvSpPr>
                <a:spLocks noChangeArrowheads="1"/>
              </p:cNvSpPr>
              <p:nvPr/>
            </p:nvSpPr>
            <p:spPr bwMode="auto">
              <a:xfrm flipV="1">
                <a:off x="1672357" y="4368242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38" name="Прямая соединительная линия 37"/>
            <p:cNvCxnSpPr/>
            <p:nvPr/>
          </p:nvCxnSpPr>
          <p:spPr>
            <a:xfrm flipH="1" flipV="1">
              <a:off x="4575288" y="5331457"/>
              <a:ext cx="549285" cy="27907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 flipV="1">
              <a:off x="5000402" y="4962389"/>
              <a:ext cx="241883" cy="46091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 flipV="1">
              <a:off x="5494685" y="4776442"/>
              <a:ext cx="21269" cy="59492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>
            <a:off x="8226452" y="4075593"/>
            <a:ext cx="1978898" cy="1814193"/>
            <a:chOff x="8215987" y="4415701"/>
            <a:chExt cx="2736538" cy="2268651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8215987" y="4415701"/>
              <a:ext cx="2736538" cy="2268651"/>
              <a:chOff x="775720" y="2976746"/>
              <a:chExt cx="3057507" cy="3381375"/>
            </a:xfrm>
          </p:grpSpPr>
          <p:sp>
            <p:nvSpPr>
              <p:cNvPr id="52" name="Rectangle 42"/>
              <p:cNvSpPr>
                <a:spLocks noChangeArrowheads="1"/>
              </p:cNvSpPr>
              <p:nvPr/>
            </p:nvSpPr>
            <p:spPr bwMode="auto">
              <a:xfrm>
                <a:off x="775720" y="2976746"/>
                <a:ext cx="3057507" cy="3381375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Oval 49"/>
              <p:cNvSpPr>
                <a:spLocks noChangeArrowheads="1"/>
              </p:cNvSpPr>
              <p:nvPr/>
            </p:nvSpPr>
            <p:spPr bwMode="auto">
              <a:xfrm flipV="1">
                <a:off x="1671060" y="4320946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8477747" y="5843323"/>
              <a:ext cx="564771" cy="8843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 flipV="1">
              <a:off x="8528250" y="5319908"/>
              <a:ext cx="495337" cy="22654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 flipV="1">
              <a:off x="8976241" y="4859709"/>
              <a:ext cx="295908" cy="45683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9991305" y="5098883"/>
              <a:ext cx="565098" cy="33012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10015940" y="5800829"/>
              <a:ext cx="648956" cy="8075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9748803" y="4794028"/>
              <a:ext cx="77955" cy="51324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4" descr="C:\Users\User\Desktop\233942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2596" y="1968718"/>
            <a:ext cx="1929410" cy="2912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652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6"/>
          <p:cNvCxnSpPr>
            <a:cxnSpLocks noChangeShapeType="1"/>
          </p:cNvCxnSpPr>
          <p:nvPr/>
        </p:nvCxnSpPr>
        <p:spPr bwMode="auto">
          <a:xfrm flipH="1">
            <a:off x="5054005" y="1916536"/>
            <a:ext cx="1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Группа 4"/>
          <p:cNvGrpSpPr/>
          <p:nvPr/>
        </p:nvGrpSpPr>
        <p:grpSpPr>
          <a:xfrm>
            <a:off x="1806750" y="875623"/>
            <a:ext cx="1966068" cy="1838111"/>
            <a:chOff x="698643" y="117543"/>
            <a:chExt cx="2736538" cy="2268651"/>
          </a:xfrm>
        </p:grpSpPr>
        <p:sp>
          <p:nvSpPr>
            <p:cNvPr id="6" name="Rectangle 42"/>
            <p:cNvSpPr>
              <a:spLocks noChangeArrowheads="1"/>
            </p:cNvSpPr>
            <p:nvPr/>
          </p:nvSpPr>
          <p:spPr bwMode="auto">
            <a:xfrm>
              <a:off x="698643" y="117543"/>
              <a:ext cx="2736538" cy="2268651"/>
            </a:xfrm>
            <a:prstGeom prst="rect">
              <a:avLst/>
            </a:prstGeom>
            <a:solidFill>
              <a:srgbClr val="C6D9F1"/>
            </a:solidFill>
            <a:ln w="19050">
              <a:solidFill>
                <a:srgbClr val="4F81B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Oval 49"/>
            <p:cNvSpPr>
              <a:spLocks noChangeArrowheads="1"/>
            </p:cNvSpPr>
            <p:nvPr/>
          </p:nvSpPr>
          <p:spPr bwMode="auto">
            <a:xfrm flipV="1">
              <a:off x="1393179" y="1561371"/>
              <a:ext cx="1133837" cy="823813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721730" y="1825337"/>
              <a:ext cx="2692884" cy="559848"/>
            </a:xfrm>
            <a:prstGeom prst="rect">
              <a:avLst/>
            </a:prstGeom>
            <a:solidFill>
              <a:srgbClr val="92D050"/>
            </a:solidFill>
            <a:ln w="25400">
              <a:solidFill>
                <a:srgbClr val="92D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1006584" y="1261815"/>
              <a:ext cx="493409" cy="46318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4987793" y="120739"/>
            <a:ext cx="1911935" cy="1850854"/>
            <a:chOff x="4241758" y="175485"/>
            <a:chExt cx="2736538" cy="2268651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241758" y="175485"/>
              <a:ext cx="2736538" cy="2268651"/>
              <a:chOff x="775720" y="2976744"/>
              <a:chExt cx="3057507" cy="3381373"/>
            </a:xfrm>
          </p:grpSpPr>
          <p:sp>
            <p:nvSpPr>
              <p:cNvPr id="14" name="Rectangle 42"/>
              <p:cNvSpPr>
                <a:spLocks noChangeArrowheads="1"/>
              </p:cNvSpPr>
              <p:nvPr/>
            </p:nvSpPr>
            <p:spPr bwMode="auto">
              <a:xfrm>
                <a:off x="775720" y="2976744"/>
                <a:ext cx="3057507" cy="3381373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Oval 49"/>
              <p:cNvSpPr>
                <a:spLocks noChangeArrowheads="1"/>
              </p:cNvSpPr>
              <p:nvPr/>
            </p:nvSpPr>
            <p:spPr bwMode="auto">
              <a:xfrm flipV="1">
                <a:off x="1669763" y="4983636"/>
                <a:ext cx="1264231" cy="1181099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1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4575288" y="1261815"/>
              <a:ext cx="493409" cy="46318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 flipV="1">
              <a:off x="4836965" y="1061639"/>
              <a:ext cx="401102" cy="50889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1834854" y="4193824"/>
            <a:ext cx="1932139" cy="1815810"/>
            <a:chOff x="893549" y="4421858"/>
            <a:chExt cx="2610396" cy="206082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893549" y="4421858"/>
              <a:ext cx="2610396" cy="2060827"/>
              <a:chOff x="775720" y="2976744"/>
              <a:chExt cx="3057507" cy="3381374"/>
            </a:xfrm>
          </p:grpSpPr>
          <p:sp>
            <p:nvSpPr>
              <p:cNvPr id="23" name="Rectangle 42"/>
              <p:cNvSpPr>
                <a:spLocks noChangeArrowheads="1"/>
              </p:cNvSpPr>
              <p:nvPr/>
            </p:nvSpPr>
            <p:spPr bwMode="auto">
              <a:xfrm>
                <a:off x="775720" y="2976744"/>
                <a:ext cx="3057507" cy="3381374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Oval 49"/>
              <p:cNvSpPr>
                <a:spLocks noChangeArrowheads="1"/>
              </p:cNvSpPr>
              <p:nvPr/>
            </p:nvSpPr>
            <p:spPr bwMode="auto">
              <a:xfrm flipV="1">
                <a:off x="1694040" y="4585717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Rectangle 43"/>
              <p:cNvSpPr>
                <a:spLocks noChangeArrowheads="1"/>
              </p:cNvSpPr>
              <p:nvPr/>
            </p:nvSpPr>
            <p:spPr bwMode="auto">
              <a:xfrm>
                <a:off x="801515" y="5522172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1319720" y="5311762"/>
              <a:ext cx="397982" cy="32066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 flipV="1">
              <a:off x="1679848" y="5029577"/>
              <a:ext cx="184176" cy="41581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2094142" y="4884542"/>
              <a:ext cx="62456" cy="49071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461198" y="4953581"/>
              <a:ext cx="120369" cy="4216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5109914" y="5123924"/>
            <a:ext cx="2000324" cy="1815003"/>
            <a:chOff x="4226304" y="4489709"/>
            <a:chExt cx="2736538" cy="2268651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4226304" y="4489709"/>
              <a:ext cx="2736538" cy="2268651"/>
              <a:chOff x="775720" y="2976746"/>
              <a:chExt cx="3057507" cy="3381375"/>
            </a:xfrm>
          </p:grpSpPr>
          <p:sp>
            <p:nvSpPr>
              <p:cNvPr id="33" name="Rectangle 42"/>
              <p:cNvSpPr>
                <a:spLocks noChangeArrowheads="1"/>
              </p:cNvSpPr>
              <p:nvPr/>
            </p:nvSpPr>
            <p:spPr bwMode="auto">
              <a:xfrm>
                <a:off x="775720" y="2976746"/>
                <a:ext cx="3057507" cy="3381375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Oval 49"/>
              <p:cNvSpPr>
                <a:spLocks noChangeArrowheads="1"/>
              </p:cNvSpPr>
              <p:nvPr/>
            </p:nvSpPr>
            <p:spPr bwMode="auto">
              <a:xfrm flipV="1">
                <a:off x="1672357" y="4368242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28" name="Прямая соединительная линия 27"/>
            <p:cNvCxnSpPr/>
            <p:nvPr/>
          </p:nvCxnSpPr>
          <p:spPr>
            <a:xfrm flipH="1" flipV="1">
              <a:off x="4503761" y="5813946"/>
              <a:ext cx="518784" cy="5005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 flipV="1">
              <a:off x="4575288" y="5331457"/>
              <a:ext cx="549285" cy="27907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 flipV="1">
              <a:off x="5000402" y="4962387"/>
              <a:ext cx="231286" cy="48360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 flipV="1">
              <a:off x="5494685" y="4776442"/>
              <a:ext cx="21269" cy="59492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5870547" y="4865808"/>
              <a:ext cx="214892" cy="54175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8650007" y="875623"/>
            <a:ext cx="1978898" cy="1850030"/>
            <a:chOff x="4249391" y="4532893"/>
            <a:chExt cx="2741960" cy="2268651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4249391" y="4532893"/>
              <a:ext cx="2741960" cy="2268651"/>
              <a:chOff x="801515" y="3041111"/>
              <a:chExt cx="3063565" cy="3381375"/>
            </a:xfrm>
          </p:grpSpPr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807573" y="3041111"/>
                <a:ext cx="3057507" cy="3381375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Oval 49"/>
              <p:cNvSpPr>
                <a:spLocks noChangeArrowheads="1"/>
              </p:cNvSpPr>
              <p:nvPr/>
            </p:nvSpPr>
            <p:spPr bwMode="auto">
              <a:xfrm flipV="1">
                <a:off x="1672357" y="4368242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38" name="Прямая соединительная линия 37"/>
            <p:cNvCxnSpPr/>
            <p:nvPr/>
          </p:nvCxnSpPr>
          <p:spPr>
            <a:xfrm flipH="1" flipV="1">
              <a:off x="4575288" y="5331457"/>
              <a:ext cx="549285" cy="27907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 flipV="1">
              <a:off x="5000402" y="4962389"/>
              <a:ext cx="241883" cy="46091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 flipV="1">
              <a:off x="5494685" y="4776442"/>
              <a:ext cx="21269" cy="59492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>
            <a:off x="8651963" y="4279751"/>
            <a:ext cx="1978898" cy="1814193"/>
            <a:chOff x="8215987" y="4415701"/>
            <a:chExt cx="2736538" cy="2268651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8215987" y="4415701"/>
              <a:ext cx="2736538" cy="2268651"/>
              <a:chOff x="775720" y="2976746"/>
              <a:chExt cx="3057507" cy="3381375"/>
            </a:xfrm>
          </p:grpSpPr>
          <p:sp>
            <p:nvSpPr>
              <p:cNvPr id="52" name="Rectangle 42"/>
              <p:cNvSpPr>
                <a:spLocks noChangeArrowheads="1"/>
              </p:cNvSpPr>
              <p:nvPr/>
            </p:nvSpPr>
            <p:spPr bwMode="auto">
              <a:xfrm>
                <a:off x="775720" y="2976746"/>
                <a:ext cx="3057507" cy="3381375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Oval 49"/>
              <p:cNvSpPr>
                <a:spLocks noChangeArrowheads="1"/>
              </p:cNvSpPr>
              <p:nvPr/>
            </p:nvSpPr>
            <p:spPr bwMode="auto">
              <a:xfrm flipV="1">
                <a:off x="1671060" y="4320946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8477747" y="5843323"/>
              <a:ext cx="564771" cy="8843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 flipV="1">
              <a:off x="8528250" y="5319908"/>
              <a:ext cx="495337" cy="22654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 flipV="1">
              <a:off x="8976241" y="4859709"/>
              <a:ext cx="295908" cy="45683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9991305" y="5098883"/>
              <a:ext cx="565098" cy="33012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10015940" y="5800829"/>
              <a:ext cx="648956" cy="8075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9748803" y="4794028"/>
              <a:ext cx="77955" cy="51324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Группа 54"/>
          <p:cNvGrpSpPr/>
          <p:nvPr/>
        </p:nvGrpSpPr>
        <p:grpSpPr>
          <a:xfrm>
            <a:off x="5076813" y="2259315"/>
            <a:ext cx="2503863" cy="2606977"/>
            <a:chOff x="1142977" y="1509710"/>
            <a:chExt cx="2500331" cy="3276614"/>
          </a:xfrm>
        </p:grpSpPr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729" y="2500308"/>
              <a:ext cx="1928827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2977" y="1509710"/>
              <a:ext cx="1500199" cy="1409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71737" y="2071680"/>
              <a:ext cx="1071571" cy="1243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07364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6"/>
          <p:cNvCxnSpPr>
            <a:cxnSpLocks noChangeShapeType="1"/>
          </p:cNvCxnSpPr>
          <p:nvPr/>
        </p:nvCxnSpPr>
        <p:spPr bwMode="auto">
          <a:xfrm flipH="1">
            <a:off x="5054005" y="1916536"/>
            <a:ext cx="1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Группа 4"/>
          <p:cNvGrpSpPr/>
          <p:nvPr/>
        </p:nvGrpSpPr>
        <p:grpSpPr>
          <a:xfrm>
            <a:off x="1673195" y="641843"/>
            <a:ext cx="1966068" cy="1838111"/>
            <a:chOff x="698643" y="117543"/>
            <a:chExt cx="2736538" cy="2268651"/>
          </a:xfrm>
        </p:grpSpPr>
        <p:sp>
          <p:nvSpPr>
            <p:cNvPr id="6" name="Rectangle 42"/>
            <p:cNvSpPr>
              <a:spLocks noChangeArrowheads="1"/>
            </p:cNvSpPr>
            <p:nvPr/>
          </p:nvSpPr>
          <p:spPr bwMode="auto">
            <a:xfrm>
              <a:off x="698643" y="117543"/>
              <a:ext cx="2736538" cy="2268651"/>
            </a:xfrm>
            <a:prstGeom prst="rect">
              <a:avLst/>
            </a:prstGeom>
            <a:solidFill>
              <a:srgbClr val="C6D9F1"/>
            </a:solidFill>
            <a:ln w="19050">
              <a:solidFill>
                <a:srgbClr val="4F81B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Oval 49"/>
            <p:cNvSpPr>
              <a:spLocks noChangeArrowheads="1"/>
            </p:cNvSpPr>
            <p:nvPr/>
          </p:nvSpPr>
          <p:spPr bwMode="auto">
            <a:xfrm flipV="1">
              <a:off x="1393179" y="1561371"/>
              <a:ext cx="1133837" cy="823813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721730" y="1825337"/>
              <a:ext cx="2692884" cy="559848"/>
            </a:xfrm>
            <a:prstGeom prst="rect">
              <a:avLst/>
            </a:prstGeom>
            <a:solidFill>
              <a:srgbClr val="92D050"/>
            </a:solidFill>
            <a:ln w="25400">
              <a:solidFill>
                <a:srgbClr val="92D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1006584" y="1261815"/>
              <a:ext cx="493409" cy="46318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4951583" y="262099"/>
            <a:ext cx="1911935" cy="1850854"/>
            <a:chOff x="4241758" y="175485"/>
            <a:chExt cx="2736538" cy="2268651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241758" y="175485"/>
              <a:ext cx="2736538" cy="2268651"/>
              <a:chOff x="775720" y="2976744"/>
              <a:chExt cx="3057507" cy="3381373"/>
            </a:xfrm>
          </p:grpSpPr>
          <p:sp>
            <p:nvSpPr>
              <p:cNvPr id="14" name="Rectangle 42"/>
              <p:cNvSpPr>
                <a:spLocks noChangeArrowheads="1"/>
              </p:cNvSpPr>
              <p:nvPr/>
            </p:nvSpPr>
            <p:spPr bwMode="auto">
              <a:xfrm>
                <a:off x="775720" y="2976744"/>
                <a:ext cx="3057507" cy="3381373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Oval 49"/>
              <p:cNvSpPr>
                <a:spLocks noChangeArrowheads="1"/>
              </p:cNvSpPr>
              <p:nvPr/>
            </p:nvSpPr>
            <p:spPr bwMode="auto">
              <a:xfrm flipV="1">
                <a:off x="1669763" y="4983636"/>
                <a:ext cx="1264231" cy="1181099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1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4575288" y="1261815"/>
              <a:ext cx="493409" cy="46318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 flipV="1">
              <a:off x="4836965" y="1061639"/>
              <a:ext cx="401102" cy="50889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1600820" y="4123884"/>
            <a:ext cx="1932139" cy="1815810"/>
            <a:chOff x="893549" y="4421858"/>
            <a:chExt cx="2610396" cy="206082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893549" y="4421858"/>
              <a:ext cx="2610396" cy="2060827"/>
              <a:chOff x="775720" y="2976744"/>
              <a:chExt cx="3057507" cy="3381374"/>
            </a:xfrm>
          </p:grpSpPr>
          <p:sp>
            <p:nvSpPr>
              <p:cNvPr id="23" name="Rectangle 42"/>
              <p:cNvSpPr>
                <a:spLocks noChangeArrowheads="1"/>
              </p:cNvSpPr>
              <p:nvPr/>
            </p:nvSpPr>
            <p:spPr bwMode="auto">
              <a:xfrm>
                <a:off x="775720" y="2976744"/>
                <a:ext cx="3057507" cy="3381374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Oval 49"/>
              <p:cNvSpPr>
                <a:spLocks noChangeArrowheads="1"/>
              </p:cNvSpPr>
              <p:nvPr/>
            </p:nvSpPr>
            <p:spPr bwMode="auto">
              <a:xfrm flipV="1">
                <a:off x="1694040" y="4585717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Rectangle 43"/>
              <p:cNvSpPr>
                <a:spLocks noChangeArrowheads="1"/>
              </p:cNvSpPr>
              <p:nvPr/>
            </p:nvSpPr>
            <p:spPr bwMode="auto">
              <a:xfrm>
                <a:off x="801515" y="5522172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1319720" y="5311762"/>
              <a:ext cx="397982" cy="32066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 flipV="1">
              <a:off x="1679848" y="5029577"/>
              <a:ext cx="184176" cy="41581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2094142" y="4884542"/>
              <a:ext cx="62456" cy="49071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461198" y="4953581"/>
              <a:ext cx="120369" cy="42167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4874894" y="5042997"/>
            <a:ext cx="2000324" cy="1815003"/>
            <a:chOff x="4226304" y="4489709"/>
            <a:chExt cx="2736538" cy="2268651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4226304" y="4489709"/>
              <a:ext cx="2736538" cy="2268651"/>
              <a:chOff x="775720" y="2976746"/>
              <a:chExt cx="3057507" cy="3381375"/>
            </a:xfrm>
          </p:grpSpPr>
          <p:sp>
            <p:nvSpPr>
              <p:cNvPr id="33" name="Rectangle 42"/>
              <p:cNvSpPr>
                <a:spLocks noChangeArrowheads="1"/>
              </p:cNvSpPr>
              <p:nvPr/>
            </p:nvSpPr>
            <p:spPr bwMode="auto">
              <a:xfrm>
                <a:off x="775720" y="2976746"/>
                <a:ext cx="3057507" cy="3381375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Oval 49"/>
              <p:cNvSpPr>
                <a:spLocks noChangeArrowheads="1"/>
              </p:cNvSpPr>
              <p:nvPr/>
            </p:nvSpPr>
            <p:spPr bwMode="auto">
              <a:xfrm flipV="1">
                <a:off x="1672357" y="4368242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28" name="Прямая соединительная линия 27"/>
            <p:cNvCxnSpPr/>
            <p:nvPr/>
          </p:nvCxnSpPr>
          <p:spPr>
            <a:xfrm flipH="1" flipV="1">
              <a:off x="4503761" y="5813946"/>
              <a:ext cx="518784" cy="5005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 flipV="1">
              <a:off x="4575288" y="5331457"/>
              <a:ext cx="549285" cy="27907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 flipV="1">
              <a:off x="5000402" y="4962387"/>
              <a:ext cx="231286" cy="48360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 flipV="1">
              <a:off x="5494685" y="4776442"/>
              <a:ext cx="21269" cy="59492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5870547" y="4865808"/>
              <a:ext cx="214892" cy="54175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8474413" y="793084"/>
            <a:ext cx="1978898" cy="1850030"/>
            <a:chOff x="4249391" y="4532893"/>
            <a:chExt cx="2741960" cy="2268651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4249391" y="4532893"/>
              <a:ext cx="2741960" cy="2268651"/>
              <a:chOff x="801515" y="3041111"/>
              <a:chExt cx="3063565" cy="3381375"/>
            </a:xfrm>
          </p:grpSpPr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807573" y="3041111"/>
                <a:ext cx="3057507" cy="3381375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Oval 49"/>
              <p:cNvSpPr>
                <a:spLocks noChangeArrowheads="1"/>
              </p:cNvSpPr>
              <p:nvPr/>
            </p:nvSpPr>
            <p:spPr bwMode="auto">
              <a:xfrm flipV="1">
                <a:off x="1672357" y="4368242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38" name="Прямая соединительная линия 37"/>
            <p:cNvCxnSpPr/>
            <p:nvPr/>
          </p:nvCxnSpPr>
          <p:spPr>
            <a:xfrm flipH="1" flipV="1">
              <a:off x="4575288" y="5331457"/>
              <a:ext cx="549285" cy="27907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 flipV="1">
              <a:off x="5000402" y="4962389"/>
              <a:ext cx="241883" cy="46091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 flipV="1">
              <a:off x="5494685" y="4776442"/>
              <a:ext cx="21269" cy="59492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>
            <a:off x="8364304" y="4436793"/>
            <a:ext cx="1978898" cy="1814193"/>
            <a:chOff x="8215987" y="4415701"/>
            <a:chExt cx="2736538" cy="2268651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8215987" y="4415701"/>
              <a:ext cx="2736538" cy="2268651"/>
              <a:chOff x="775720" y="2976746"/>
              <a:chExt cx="3057507" cy="3381375"/>
            </a:xfrm>
          </p:grpSpPr>
          <p:sp>
            <p:nvSpPr>
              <p:cNvPr id="52" name="Rectangle 42"/>
              <p:cNvSpPr>
                <a:spLocks noChangeArrowheads="1"/>
              </p:cNvSpPr>
              <p:nvPr/>
            </p:nvSpPr>
            <p:spPr bwMode="auto">
              <a:xfrm>
                <a:off x="775720" y="2976746"/>
                <a:ext cx="3057507" cy="3381375"/>
              </a:xfrm>
              <a:prstGeom prst="rect">
                <a:avLst/>
              </a:prstGeom>
              <a:solidFill>
                <a:srgbClr val="C6D9F1"/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Oval 49"/>
              <p:cNvSpPr>
                <a:spLocks noChangeArrowheads="1"/>
              </p:cNvSpPr>
              <p:nvPr/>
            </p:nvSpPr>
            <p:spPr bwMode="auto">
              <a:xfrm flipV="1">
                <a:off x="1671060" y="4320946"/>
                <a:ext cx="1266825" cy="11811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801515" y="5522171"/>
                <a:ext cx="3008733" cy="834442"/>
              </a:xfrm>
              <a:prstGeom prst="rect">
                <a:avLst/>
              </a:prstGeom>
              <a:solidFill>
                <a:srgbClr val="92D050"/>
              </a:solidFill>
              <a:ln w="25400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8477747" y="5843323"/>
              <a:ext cx="564771" cy="8843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 flipV="1">
              <a:off x="8528250" y="5319908"/>
              <a:ext cx="495337" cy="22654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 flipV="1">
              <a:off x="8976241" y="4859709"/>
              <a:ext cx="295908" cy="45683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9991305" y="5098883"/>
              <a:ext cx="565098" cy="33012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10015940" y="5800829"/>
              <a:ext cx="648956" cy="8075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9748803" y="4794028"/>
              <a:ext cx="77955" cy="51324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7" descr="C:\Users\User\Desktop\707393_gvozd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0029" y="2498744"/>
            <a:ext cx="2235290" cy="2214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52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Произвольный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Dima</cp:lastModifiedBy>
  <cp:revision>3</cp:revision>
  <dcterms:created xsi:type="dcterms:W3CDTF">2018-02-13T18:28:48Z</dcterms:created>
  <dcterms:modified xsi:type="dcterms:W3CDTF">2018-04-01T13:05:43Z</dcterms:modified>
</cp:coreProperties>
</file>