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4"/>
  </p:notesMasterIdLst>
  <p:sldIdLst>
    <p:sldId id="271" r:id="rId2"/>
    <p:sldId id="256" r:id="rId3"/>
    <p:sldId id="258" r:id="rId4"/>
    <p:sldId id="259" r:id="rId5"/>
    <p:sldId id="257" r:id="rId6"/>
    <p:sldId id="264" r:id="rId7"/>
    <p:sldId id="273" r:id="rId8"/>
    <p:sldId id="266" r:id="rId9"/>
    <p:sldId id="275" r:id="rId10"/>
    <p:sldId id="267" r:id="rId11"/>
    <p:sldId id="268" r:id="rId12"/>
    <p:sldId id="27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99"/>
    <a:srgbClr val="F0AEED"/>
    <a:srgbClr val="C3F4A2"/>
    <a:srgbClr val="59D050"/>
    <a:srgbClr val="3E723E"/>
    <a:srgbClr val="99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71" autoAdjust="0"/>
  </p:normalViewPr>
  <p:slideViewPr>
    <p:cSldViewPr>
      <p:cViewPr>
        <p:scale>
          <a:sx n="63" d="100"/>
          <a:sy n="63" d="100"/>
        </p:scale>
        <p:origin x="-1038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D9BC9E-D65F-469F-BB52-D840C5241005}" type="datetimeFigureOut">
              <a:rPr lang="ru-RU" altLang="ru-RU"/>
              <a:pPr/>
              <a:t>29.04.2017</a:t>
            </a:fld>
            <a:endParaRPr lang="ru-RU" alt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0E5B60-9E77-4551-B466-28B6C73472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6201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86A4AFB-CBB6-4AFE-B916-612C2D698BE3}" type="slidenum">
              <a:rPr lang="ru-RU" altLang="ru-RU"/>
              <a:pPr eaLnBrk="1" hangingPunct="1"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4613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CB664-9B8B-46B7-9BCD-8451CB6028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281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DC7F0-0284-478A-BB90-2A1A573DFF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245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65856-2790-4891-858B-050C62B21F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3075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A5A46-B23B-45CD-BAAD-9017C96C39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31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057EE-3A93-4968-8077-C6A42C4D4B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870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5CEFB-64F1-4953-A9D9-2FB60FF6C2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978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CF36C-A6EE-4E27-8408-FF3572630B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072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0C40-B342-4504-A96D-1448C858F7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638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21469-92DB-40F1-A1C7-6280602D44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4758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E6F0E-E563-4300-8A4E-36EF8E58DA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5187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05E9D-A191-49FC-9D74-FAF1AD244F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643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28DBE-7612-4B09-88E7-B79F32C33D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418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461D2D4-7C24-4215-ADB8-1F1EB1FC3E2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maybebaby.com.ua/_pu/3/01019072.jpg" TargetMode="External"/><Relationship Id="rId3" Type="http://schemas.openxmlformats.org/officeDocument/2006/relationships/hyperlink" Target="http://kinohorror.com/upload/image/3/453.jpg" TargetMode="External"/><Relationship Id="rId7" Type="http://schemas.openxmlformats.org/officeDocument/2006/relationships/hyperlink" Target="http://spletnik.ru/img/2009/12/dasha/20091204-zayciCherepa.jpg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fs02.androidpit.info/ass/x86/4978286-1327357131568.jpg" TargetMode="External"/><Relationship Id="rId5" Type="http://schemas.openxmlformats.org/officeDocument/2006/relationships/hyperlink" Target="http://fs02.androidpit.info/ass/x83/5800983-1338292675068.jpg" TargetMode="External"/><Relationship Id="rId10" Type="http://schemas.openxmlformats.org/officeDocument/2006/relationships/hyperlink" Target="http://images.16x9.tv/products/product_thumb_1982.jpg" TargetMode="External"/><Relationship Id="rId4" Type="http://schemas.openxmlformats.org/officeDocument/2006/relationships/hyperlink" Target="http://igrovoisait.ru/upload/video/thumbs/medium/b/9/4/b94d74c2ca405c61644067603f689b14.jpg" TargetMode="External"/><Relationship Id="rId9" Type="http://schemas.openxmlformats.org/officeDocument/2006/relationships/hyperlink" Target="http://tivskazke.ru/img/2012/03/turtle-and-hear-race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4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428875" y="1428750"/>
            <a:ext cx="4143375" cy="32146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2000" b="1" smtClean="0">
                <a:latin typeface="Comic Sans MS" panose="030F0702030302020204" pitchFamily="66" charset="0"/>
              </a:rPr>
              <a:t>Презентация к уроку английского языка</a:t>
            </a:r>
          </a:p>
          <a:p>
            <a:pPr algn="ctr" eaLnBrk="1" hangingPunct="1">
              <a:buFontTx/>
              <a:buNone/>
            </a:pPr>
            <a:r>
              <a:rPr lang="ru-RU" altLang="ru-RU" sz="2000" b="1" smtClean="0">
                <a:latin typeface="Comic Sans MS" panose="030F0702030302020204" pitchFamily="66" charset="0"/>
              </a:rPr>
              <a:t>4 классе</a:t>
            </a:r>
          </a:p>
          <a:p>
            <a:pPr algn="ctr" eaLnBrk="1" hangingPunct="1">
              <a:buFontTx/>
              <a:buNone/>
            </a:pPr>
            <a:r>
              <a:rPr lang="ru-RU" altLang="ru-RU" sz="2000" b="1" smtClean="0">
                <a:latin typeface="Comic Sans MS" panose="030F0702030302020204" pitchFamily="66" charset="0"/>
              </a:rPr>
              <a:t> по теме «</a:t>
            </a:r>
            <a:r>
              <a:rPr lang="en-US" altLang="ru-RU" sz="2000" b="1" smtClean="0">
                <a:latin typeface="Comic Sans MS" panose="030F0702030302020204" pitchFamily="66" charset="0"/>
              </a:rPr>
              <a:t>Past Simple</a:t>
            </a:r>
            <a:r>
              <a:rPr lang="ru-RU" altLang="ru-RU" sz="2000" b="1" smtClean="0">
                <a:latin typeface="Comic Sans MS" panose="030F0702030302020204" pitchFamily="66" charset="0"/>
              </a:rPr>
              <a:t>»</a:t>
            </a:r>
          </a:p>
          <a:p>
            <a:pPr algn="ctr" eaLnBrk="1" hangingPunct="1">
              <a:buFontTx/>
              <a:buNone/>
            </a:pPr>
            <a:endParaRPr lang="ru-RU" altLang="ru-RU" sz="2000" b="1" smtClean="0">
              <a:latin typeface="Comic Sans MS" panose="030F0702030302020204" pitchFamily="66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1800" b="1" smtClean="0">
                <a:latin typeface="Comic Sans MS" panose="030F0702030302020204" pitchFamily="66" charset="0"/>
              </a:rPr>
              <a:t>учитель английского языка</a:t>
            </a:r>
          </a:p>
          <a:p>
            <a:pPr algn="ctr" eaLnBrk="1" hangingPunct="1">
              <a:buFontTx/>
              <a:buNone/>
            </a:pPr>
            <a:r>
              <a:rPr lang="ru-RU" altLang="ru-RU" sz="1800" b="1" smtClean="0">
                <a:latin typeface="Arial" panose="020B0604020202020204" pitchFamily="34" charset="0"/>
              </a:rPr>
              <a:t>МБОУ СШ с.Сотниково Абдуллаева Разият Нуруллаевна </a:t>
            </a:r>
            <a:endParaRPr lang="ru-RU" altLang="ru-RU" sz="1600" b="1" smtClean="0">
              <a:latin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endParaRPr lang="ru-RU" altLang="ru-RU" sz="2800" b="1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25"/>
            <a:ext cx="9144000" cy="690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3338" y="30163"/>
            <a:ext cx="8964612" cy="6481762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90000"/>
              </a:lnSpc>
            </a:pPr>
            <a:endParaRPr lang="en-US" altLang="ru-RU" sz="2400" b="1" u="sng" smtClean="0">
              <a:solidFill>
                <a:srgbClr val="008000"/>
              </a:solidFill>
              <a:latin typeface="Comic Sans MS" panose="030F0702030302020204" pitchFamily="66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ru-RU" altLang="ru-RU" sz="2400" b="1" u="sng" smtClean="0">
                <a:solidFill>
                  <a:schemeClr val="bg1"/>
                </a:solidFill>
                <a:latin typeface="Comic Sans MS" panose="030F0702030302020204" pitchFamily="66" charset="0"/>
              </a:rPr>
              <a:t>Образец:</a:t>
            </a:r>
            <a:r>
              <a:rPr lang="ru-RU" altLang="ru-RU" sz="2400" b="1" smtClean="0">
                <a:solidFill>
                  <a:srgbClr val="898989"/>
                </a:solidFill>
                <a:latin typeface="Comic Sans MS" panose="030F0702030302020204" pitchFamily="66" charset="0"/>
              </a:rPr>
              <a:t> </a:t>
            </a:r>
            <a:r>
              <a:rPr lang="en-US" altLang="ru-RU" sz="2400" b="1" smtClean="0">
                <a:solidFill>
                  <a:srgbClr val="632523"/>
                </a:solidFill>
                <a:latin typeface="Comic Sans MS" panose="030F0702030302020204" pitchFamily="66" charset="0"/>
              </a:rPr>
              <a:t>I </a:t>
            </a:r>
            <a:r>
              <a:rPr lang="en-US" altLang="ru-RU" sz="2400" b="1" smtClean="0">
                <a:solidFill>
                  <a:srgbClr val="FFFF00"/>
                </a:solidFill>
                <a:latin typeface="Comic Sans MS" panose="030F0702030302020204" pitchFamily="66" charset="0"/>
              </a:rPr>
              <a:t>watched</a:t>
            </a:r>
            <a:r>
              <a:rPr lang="en-US" altLang="ru-RU" sz="2400" b="1" smtClean="0">
                <a:solidFill>
                  <a:srgbClr val="632523"/>
                </a:solidFill>
                <a:latin typeface="Comic Sans MS" panose="030F0702030302020204" pitchFamily="66" charset="0"/>
              </a:rPr>
              <a:t> TV at night.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ru-RU" sz="2400" b="1" smtClean="0">
                <a:solidFill>
                  <a:srgbClr val="632523"/>
                </a:solidFill>
                <a:latin typeface="Comic Sans MS" panose="030F0702030302020204" pitchFamily="66" charset="0"/>
              </a:rPr>
              <a:t>		</a:t>
            </a:r>
            <a:r>
              <a:rPr lang="en-US" altLang="ru-RU" sz="2400" b="1" smtClean="0">
                <a:solidFill>
                  <a:srgbClr val="FFFF00"/>
                </a:solidFill>
                <a:latin typeface="Comic Sans MS" panose="030F0702030302020204" pitchFamily="66" charset="0"/>
              </a:rPr>
              <a:t>Did</a:t>
            </a:r>
            <a:r>
              <a:rPr lang="en-US" altLang="ru-RU" sz="2400" b="1" smtClean="0">
                <a:solidFill>
                  <a:srgbClr val="632523"/>
                </a:solidFill>
                <a:latin typeface="Comic Sans MS" panose="030F0702030302020204" pitchFamily="66" charset="0"/>
              </a:rPr>
              <a:t> you </a:t>
            </a:r>
            <a:r>
              <a:rPr lang="en-US" altLang="ru-RU" sz="2400" b="1" smtClean="0">
                <a:solidFill>
                  <a:srgbClr val="FFFF00"/>
                </a:solidFill>
                <a:latin typeface="Comic Sans MS" panose="030F0702030302020204" pitchFamily="66" charset="0"/>
              </a:rPr>
              <a:t>watch</a:t>
            </a:r>
            <a:r>
              <a:rPr lang="en-US" altLang="ru-RU" sz="2400" b="1" smtClean="0">
                <a:solidFill>
                  <a:srgbClr val="632523"/>
                </a:solidFill>
                <a:latin typeface="Comic Sans MS" panose="030F0702030302020204" pitchFamily="66" charset="0"/>
              </a:rPr>
              <a:t> TV at night?</a:t>
            </a:r>
          </a:p>
          <a:p>
            <a:pPr algn="l" eaLnBrk="1" hangingPunct="1">
              <a:lnSpc>
                <a:spcPct val="90000"/>
              </a:lnSpc>
            </a:pPr>
            <a:endParaRPr lang="en-US" altLang="ru-RU" sz="2400" b="1" smtClean="0">
              <a:solidFill>
                <a:srgbClr val="632523"/>
              </a:solidFill>
              <a:latin typeface="Comic Sans MS" panose="030F0702030302020204" pitchFamily="66" charset="0"/>
            </a:endParaRP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ru-RU" altLang="ru-RU" sz="2400" b="1" smtClean="0">
                <a:solidFill>
                  <a:srgbClr val="632523"/>
                </a:solidFill>
                <a:latin typeface="Comic Sans MS" panose="030F0702030302020204" pitchFamily="66" charset="0"/>
              </a:rPr>
              <a:t> </a:t>
            </a:r>
            <a:r>
              <a:rPr lang="en-US" altLang="ru-RU" sz="2400" b="1" smtClean="0">
                <a:solidFill>
                  <a:srgbClr val="632523"/>
                </a:solidFill>
                <a:latin typeface="Comic Sans MS" panose="030F0702030302020204" pitchFamily="66" charset="0"/>
              </a:rPr>
              <a:t>I </a:t>
            </a:r>
            <a:r>
              <a:rPr lang="en-US" altLang="ru-RU" sz="2400" b="1" smtClean="0">
                <a:solidFill>
                  <a:srgbClr val="FFFF00"/>
                </a:solidFill>
                <a:latin typeface="Comic Sans MS" panose="030F0702030302020204" pitchFamily="66" charset="0"/>
              </a:rPr>
              <a:t>washed</a:t>
            </a:r>
            <a:r>
              <a:rPr lang="en-US" altLang="ru-RU" sz="2400" b="1" smtClean="0">
                <a:solidFill>
                  <a:srgbClr val="632523"/>
                </a:solidFill>
                <a:latin typeface="Comic Sans MS" panose="030F0702030302020204" pitchFamily="66" charset="0"/>
              </a:rPr>
              <a:t> my hands and face ten times.</a:t>
            </a:r>
          </a:p>
          <a:p>
            <a:pPr algn="l" eaLnBrk="1" hangingPunct="1">
              <a:lnSpc>
                <a:spcPct val="90000"/>
              </a:lnSpc>
            </a:pPr>
            <a:r>
              <a:rPr lang="ru-RU" altLang="ru-RU" sz="2400" b="1" smtClean="0">
                <a:solidFill>
                  <a:srgbClr val="632523"/>
                </a:solidFill>
                <a:latin typeface="Comic Sans MS" panose="030F0702030302020204" pitchFamily="66" charset="0"/>
              </a:rPr>
              <a:t> </a:t>
            </a:r>
            <a:r>
              <a:rPr lang="en-US" altLang="ru-RU" sz="2400" b="1" smtClean="0">
                <a:solidFill>
                  <a:srgbClr val="FFFF00"/>
                </a:solidFill>
                <a:latin typeface="Comic Sans MS" panose="030F0702030302020204" pitchFamily="66" charset="0"/>
              </a:rPr>
              <a:t>Did</a:t>
            </a:r>
            <a:r>
              <a:rPr lang="en-US" altLang="ru-RU" sz="2400" b="1" smtClean="0">
                <a:solidFill>
                  <a:srgbClr val="632523"/>
                </a:solidFill>
                <a:latin typeface="Comic Sans MS" panose="030F0702030302020204" pitchFamily="66" charset="0"/>
              </a:rPr>
              <a:t> you </a:t>
            </a:r>
            <a:r>
              <a:rPr lang="en-US" altLang="ru-RU" sz="2400" b="1" smtClean="0">
                <a:solidFill>
                  <a:srgbClr val="FFFF00"/>
                </a:solidFill>
                <a:latin typeface="Comic Sans MS" panose="030F0702030302020204" pitchFamily="66" charset="0"/>
              </a:rPr>
              <a:t>wash</a:t>
            </a:r>
            <a:r>
              <a:rPr lang="en-US" altLang="ru-RU" sz="2400" b="1" smtClean="0">
                <a:solidFill>
                  <a:srgbClr val="632523"/>
                </a:solidFill>
                <a:latin typeface="Comic Sans MS" panose="030F0702030302020204" pitchFamily="66" charset="0"/>
              </a:rPr>
              <a:t> your hands and face ten times?</a:t>
            </a:r>
          </a:p>
          <a:p>
            <a:pPr algn="l" eaLnBrk="1" hangingPunct="1">
              <a:lnSpc>
                <a:spcPct val="90000"/>
              </a:lnSpc>
            </a:pPr>
            <a:endParaRPr lang="en-US" altLang="ru-RU" sz="2400" b="1" smtClean="0">
              <a:solidFill>
                <a:srgbClr val="632523"/>
              </a:solidFill>
              <a:latin typeface="Comic Sans MS" panose="030F0702030302020204" pitchFamily="66" charset="0"/>
            </a:endParaRP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ru-RU" altLang="ru-RU" sz="2400" b="1" smtClean="0">
                <a:solidFill>
                  <a:srgbClr val="632523"/>
                </a:solidFill>
                <a:latin typeface="Comic Sans MS" panose="030F0702030302020204" pitchFamily="66" charset="0"/>
              </a:rPr>
              <a:t> </a:t>
            </a:r>
            <a:r>
              <a:rPr lang="en-US" altLang="ru-RU" sz="2400" b="1" smtClean="0">
                <a:solidFill>
                  <a:srgbClr val="632523"/>
                </a:solidFill>
                <a:latin typeface="Comic Sans MS" panose="030F0702030302020204" pitchFamily="66" charset="0"/>
              </a:rPr>
              <a:t>I </a:t>
            </a:r>
            <a:r>
              <a:rPr lang="en-US" altLang="ru-RU" sz="2400" b="1" smtClean="0">
                <a:solidFill>
                  <a:srgbClr val="FFFF00"/>
                </a:solidFill>
                <a:latin typeface="Comic Sans MS" panose="030F0702030302020204" pitchFamily="66" charset="0"/>
              </a:rPr>
              <a:t>played</a:t>
            </a:r>
            <a:r>
              <a:rPr lang="en-US" altLang="ru-RU" sz="2400" b="1" smtClean="0">
                <a:solidFill>
                  <a:srgbClr val="632523"/>
                </a:solidFill>
                <a:latin typeface="Comic Sans MS" panose="030F0702030302020204" pitchFamily="66" charset="0"/>
              </a:rPr>
              <a:t> chess with a champion.</a:t>
            </a:r>
          </a:p>
          <a:p>
            <a:pPr algn="l" eaLnBrk="1" hangingPunct="1">
              <a:lnSpc>
                <a:spcPct val="90000"/>
              </a:lnSpc>
            </a:pPr>
            <a:r>
              <a:rPr lang="ru-RU" altLang="ru-RU" sz="2400" b="1" smtClean="0">
                <a:solidFill>
                  <a:srgbClr val="632523"/>
                </a:solidFill>
                <a:latin typeface="Comic Sans MS" panose="030F0702030302020204" pitchFamily="66" charset="0"/>
              </a:rPr>
              <a:t>  </a:t>
            </a:r>
            <a:r>
              <a:rPr lang="en-US" altLang="ru-RU" sz="2400" b="1" smtClean="0">
                <a:solidFill>
                  <a:srgbClr val="FFFF00"/>
                </a:solidFill>
                <a:latin typeface="Comic Sans MS" panose="030F0702030302020204" pitchFamily="66" charset="0"/>
              </a:rPr>
              <a:t>Did</a:t>
            </a:r>
            <a:r>
              <a:rPr lang="en-US" altLang="ru-RU" sz="2400" b="1" smtClean="0">
                <a:solidFill>
                  <a:srgbClr val="632523"/>
                </a:solidFill>
                <a:latin typeface="Comic Sans MS" panose="030F0702030302020204" pitchFamily="66" charset="0"/>
              </a:rPr>
              <a:t> you </a:t>
            </a:r>
            <a:r>
              <a:rPr lang="en-US" altLang="ru-RU" sz="2400" b="1" smtClean="0">
                <a:solidFill>
                  <a:srgbClr val="FFFF00"/>
                </a:solidFill>
                <a:latin typeface="Comic Sans MS" panose="030F0702030302020204" pitchFamily="66" charset="0"/>
              </a:rPr>
              <a:t>play</a:t>
            </a:r>
            <a:r>
              <a:rPr lang="en-US" altLang="ru-RU" sz="2400" b="1" smtClean="0">
                <a:solidFill>
                  <a:srgbClr val="632523"/>
                </a:solidFill>
                <a:latin typeface="Comic Sans MS" panose="030F0702030302020204" pitchFamily="66" charset="0"/>
              </a:rPr>
              <a:t> chess with a champion?</a:t>
            </a:r>
          </a:p>
          <a:p>
            <a:pPr algn="l" eaLnBrk="1" hangingPunct="1">
              <a:lnSpc>
                <a:spcPct val="90000"/>
              </a:lnSpc>
            </a:pPr>
            <a:endParaRPr lang="en-US" altLang="ru-RU" sz="2400" b="1" smtClean="0">
              <a:solidFill>
                <a:srgbClr val="632523"/>
              </a:solidFill>
              <a:latin typeface="Comic Sans MS" panose="030F0702030302020204" pitchFamily="66" charset="0"/>
            </a:endParaRP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ru-RU" altLang="ru-RU" sz="2400" b="1" smtClean="0">
                <a:solidFill>
                  <a:srgbClr val="632523"/>
                </a:solidFill>
                <a:latin typeface="Comic Sans MS" panose="030F0702030302020204" pitchFamily="66" charset="0"/>
              </a:rPr>
              <a:t> </a:t>
            </a:r>
            <a:r>
              <a:rPr lang="en-US" altLang="ru-RU" sz="2400" b="1" smtClean="0">
                <a:solidFill>
                  <a:srgbClr val="632523"/>
                </a:solidFill>
                <a:latin typeface="Comic Sans MS" panose="030F0702030302020204" pitchFamily="66" charset="0"/>
              </a:rPr>
              <a:t>I </a:t>
            </a:r>
            <a:r>
              <a:rPr lang="en-US" altLang="ru-RU" sz="2400" b="1" smtClean="0">
                <a:solidFill>
                  <a:srgbClr val="FFFF00"/>
                </a:solidFill>
                <a:latin typeface="Comic Sans MS" panose="030F0702030302020204" pitchFamily="66" charset="0"/>
              </a:rPr>
              <a:t>helped</a:t>
            </a:r>
            <a:r>
              <a:rPr lang="en-US" altLang="ru-RU" sz="2400" b="1" smtClean="0">
                <a:solidFill>
                  <a:srgbClr val="632523"/>
                </a:solidFill>
                <a:latin typeface="Comic Sans MS" panose="030F0702030302020204" pitchFamily="66" charset="0"/>
              </a:rPr>
              <a:t> my friends to do their homework.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ru-RU" sz="2400" b="1" smtClean="0">
                <a:solidFill>
                  <a:srgbClr val="632523"/>
                </a:solidFill>
                <a:latin typeface="Comic Sans MS" panose="030F0702030302020204" pitchFamily="66" charset="0"/>
              </a:rPr>
              <a:t> </a:t>
            </a:r>
            <a:r>
              <a:rPr lang="en-US" altLang="ru-RU" sz="2400" b="1" smtClean="0">
                <a:solidFill>
                  <a:srgbClr val="FFFF00"/>
                </a:solidFill>
                <a:latin typeface="Comic Sans MS" panose="030F0702030302020204" pitchFamily="66" charset="0"/>
              </a:rPr>
              <a:t> Did </a:t>
            </a:r>
            <a:r>
              <a:rPr lang="en-US" altLang="ru-RU" sz="2400" b="1" smtClean="0">
                <a:solidFill>
                  <a:srgbClr val="632523"/>
                </a:solidFill>
                <a:latin typeface="Comic Sans MS" panose="030F0702030302020204" pitchFamily="66" charset="0"/>
              </a:rPr>
              <a:t>you </a:t>
            </a:r>
            <a:r>
              <a:rPr lang="en-US" altLang="ru-RU" sz="2400" b="1" smtClean="0">
                <a:solidFill>
                  <a:srgbClr val="FFFF00"/>
                </a:solidFill>
                <a:latin typeface="Comic Sans MS" panose="030F0702030302020204" pitchFamily="66" charset="0"/>
              </a:rPr>
              <a:t>help</a:t>
            </a:r>
            <a:r>
              <a:rPr lang="en-US" altLang="ru-RU" sz="2400" b="1" smtClean="0">
                <a:solidFill>
                  <a:srgbClr val="632523"/>
                </a:solidFill>
                <a:latin typeface="Comic Sans MS" panose="030F0702030302020204" pitchFamily="66" charset="0"/>
              </a:rPr>
              <a:t> your friends to do their homework?</a:t>
            </a:r>
          </a:p>
          <a:p>
            <a:pPr algn="l" eaLnBrk="1" hangingPunct="1">
              <a:lnSpc>
                <a:spcPct val="90000"/>
              </a:lnSpc>
            </a:pPr>
            <a:endParaRPr lang="en-US" altLang="ru-RU" sz="2400" b="1" smtClean="0">
              <a:solidFill>
                <a:srgbClr val="632523"/>
              </a:solidFill>
              <a:latin typeface="Comic Sans MS" panose="030F0702030302020204" pitchFamily="66" charset="0"/>
            </a:endParaRP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ru-RU" altLang="ru-RU" sz="2400" b="1" smtClean="0">
                <a:solidFill>
                  <a:srgbClr val="632523"/>
                </a:solidFill>
                <a:latin typeface="Comic Sans MS" panose="030F0702030302020204" pitchFamily="66" charset="0"/>
              </a:rPr>
              <a:t> </a:t>
            </a:r>
            <a:r>
              <a:rPr lang="en-US" altLang="ru-RU" sz="2400" b="1" smtClean="0">
                <a:solidFill>
                  <a:srgbClr val="632523"/>
                </a:solidFill>
                <a:latin typeface="Comic Sans MS" panose="030F0702030302020204" pitchFamily="66" charset="0"/>
              </a:rPr>
              <a:t>I </a:t>
            </a:r>
            <a:r>
              <a:rPr lang="en-US" altLang="ru-RU" sz="2400" b="1" smtClean="0">
                <a:solidFill>
                  <a:srgbClr val="FFFF00"/>
                </a:solidFill>
                <a:latin typeface="Comic Sans MS" panose="030F0702030302020204" pitchFamily="66" charset="0"/>
              </a:rPr>
              <a:t>cleaned</a:t>
            </a:r>
            <a:r>
              <a:rPr lang="en-US" altLang="ru-RU" sz="2400" b="1" smtClean="0">
                <a:solidFill>
                  <a:srgbClr val="632523"/>
                </a:solidFill>
                <a:latin typeface="Comic Sans MS" panose="030F0702030302020204" pitchFamily="66" charset="0"/>
              </a:rPr>
              <a:t> my teeth three times.</a:t>
            </a:r>
          </a:p>
          <a:p>
            <a:pPr algn="l" eaLnBrk="1" hangingPunct="1">
              <a:lnSpc>
                <a:spcPct val="90000"/>
              </a:lnSpc>
            </a:pPr>
            <a:r>
              <a:rPr lang="ru-RU" altLang="ru-RU" sz="2400" b="1" smtClean="0">
                <a:solidFill>
                  <a:srgbClr val="632523"/>
                </a:solidFill>
                <a:latin typeface="Comic Sans MS" panose="030F0702030302020204" pitchFamily="66" charset="0"/>
              </a:rPr>
              <a:t>  </a:t>
            </a:r>
            <a:r>
              <a:rPr lang="en-US" altLang="ru-RU" sz="2400" b="1" smtClean="0">
                <a:solidFill>
                  <a:srgbClr val="FFFF00"/>
                </a:solidFill>
                <a:latin typeface="Comic Sans MS" panose="030F0702030302020204" pitchFamily="66" charset="0"/>
              </a:rPr>
              <a:t>Did </a:t>
            </a:r>
            <a:r>
              <a:rPr lang="en-US" altLang="ru-RU" sz="2400" b="1" smtClean="0">
                <a:solidFill>
                  <a:srgbClr val="632523"/>
                </a:solidFill>
                <a:latin typeface="Comic Sans MS" panose="030F0702030302020204" pitchFamily="66" charset="0"/>
              </a:rPr>
              <a:t>you </a:t>
            </a:r>
            <a:r>
              <a:rPr lang="en-US" altLang="ru-RU" sz="2400" b="1" smtClean="0">
                <a:solidFill>
                  <a:srgbClr val="FFFF00"/>
                </a:solidFill>
                <a:latin typeface="Comic Sans MS" panose="030F0702030302020204" pitchFamily="66" charset="0"/>
              </a:rPr>
              <a:t>clean</a:t>
            </a:r>
            <a:r>
              <a:rPr lang="en-US" altLang="ru-RU" sz="2400" b="1" smtClean="0">
                <a:solidFill>
                  <a:srgbClr val="632523"/>
                </a:solidFill>
                <a:latin typeface="Comic Sans MS" panose="030F0702030302020204" pitchFamily="66" charset="0"/>
              </a:rPr>
              <a:t> your teeth three times?</a:t>
            </a:r>
          </a:p>
          <a:p>
            <a:pPr algn="l" eaLnBrk="1" hangingPunct="1">
              <a:lnSpc>
                <a:spcPct val="90000"/>
              </a:lnSpc>
            </a:pPr>
            <a:endParaRPr lang="ru-RU" altLang="ru-RU" sz="2400" b="1" smtClean="0">
              <a:solidFill>
                <a:srgbClr val="898989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0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0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0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0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0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0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0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0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0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0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50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50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50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50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0"/>
            <a:ext cx="7643812" cy="190023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ru-RU" sz="96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Good Bye!</a:t>
            </a:r>
            <a:endParaRPr lang="ru-RU" altLang="ru-RU" sz="9600" b="1" smtClean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0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Используемые материалы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4213" y="1341438"/>
            <a:ext cx="7775575" cy="28622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US" altLang="ru-RU">
                <a:hlinkClick r:id="rId3"/>
              </a:rPr>
              <a:t>http://kinohorror.com/upload/image/3/453.jpg</a:t>
            </a:r>
            <a:endParaRPr lang="ru-RU" altLang="ru-RU"/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US" altLang="ru-RU">
                <a:hlinkClick r:id="rId4"/>
              </a:rPr>
              <a:t>http://igrovoisait.ru/upload/video/thumbs/medium/b/9/4/b94d74c2ca405c61644067603f689b14.jpg</a:t>
            </a:r>
            <a:endParaRPr lang="ru-RU" altLang="ru-RU"/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US" altLang="ru-RU">
                <a:hlinkClick r:id="rId5"/>
              </a:rPr>
              <a:t>http://fs02.androidpit.info/ass/x83/5800983-1338292675068.jpg</a:t>
            </a:r>
            <a:endParaRPr lang="ru-RU" altLang="ru-RU"/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US" altLang="ru-RU">
                <a:hlinkClick r:id="rId6"/>
              </a:rPr>
              <a:t>http://fs02.androidpit.info/ass/x86/4978286-1327357131568.jpg</a:t>
            </a:r>
            <a:endParaRPr lang="ru-RU" altLang="ru-RU"/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US" altLang="ru-RU">
                <a:hlinkClick r:id="rId7"/>
              </a:rPr>
              <a:t>http://spletnik.ru/img/2009/12/dasha/20091204-zayciCherepa.jpg</a:t>
            </a:r>
            <a:endParaRPr lang="ru-RU" altLang="ru-RU"/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US" altLang="ru-RU">
                <a:hlinkClick r:id="rId8"/>
              </a:rPr>
              <a:t>http://maybebaby.com.ua/_pu/3/01019072.jpg</a:t>
            </a:r>
            <a:endParaRPr lang="ru-RU" altLang="ru-RU"/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US" altLang="ru-RU">
                <a:hlinkClick r:id="rId9"/>
              </a:rPr>
              <a:t>http://tivskazke.ru/img//2012/03/turtle-and-hear-race.jpg</a:t>
            </a:r>
            <a:endParaRPr lang="ru-RU" altLang="ru-RU"/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US" altLang="ru-RU">
                <a:hlinkClick r:id="rId10"/>
              </a:rPr>
              <a:t>http://images.16x9.tv/products/product_thumb_1982.jpg</a:t>
            </a:r>
            <a:endParaRPr lang="ru-RU" altLang="ru-RU"/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2550"/>
            <a:ext cx="9144000" cy="691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403350" y="692150"/>
            <a:ext cx="6697663" cy="151288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arn-CL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99"/>
                </a:solidFill>
                <a:cs typeface="Arial" panose="020B0604020202020204" pitchFamily="34" charset="0"/>
              </a:rPr>
              <a:t>Past Simple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39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0"/>
            <a:ext cx="9525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9" name="Rectangle 21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85750"/>
            <a:ext cx="9144000" cy="4826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ru-RU" sz="2800" b="1" smtClean="0">
                <a:solidFill>
                  <a:srgbClr val="9900CC"/>
                </a:solidFill>
                <a:latin typeface="Comic Sans MS" panose="030F0702030302020204" pitchFamily="66" charset="0"/>
              </a:rPr>
              <a:t>The day before yesterday</a:t>
            </a:r>
          </a:p>
          <a:p>
            <a:pPr eaLnBrk="1" hangingPunct="1">
              <a:buFontTx/>
              <a:buNone/>
            </a:pPr>
            <a:r>
              <a:rPr lang="ru-RU" altLang="ru-RU" sz="2800" b="1" smtClean="0">
                <a:solidFill>
                  <a:srgbClr val="9900CC"/>
                </a:solidFill>
                <a:latin typeface="Comic Sans MS" panose="030F0702030302020204" pitchFamily="66" charset="0"/>
              </a:rPr>
              <a:t>       </a:t>
            </a:r>
            <a:r>
              <a:rPr lang="en-US" altLang="ru-RU" sz="2800" b="1" smtClean="0">
                <a:solidFill>
                  <a:srgbClr val="9900CC"/>
                </a:solidFill>
                <a:latin typeface="Comic Sans MS" panose="030F0702030302020204" pitchFamily="66" charset="0"/>
              </a:rPr>
              <a:t>Yesterday</a:t>
            </a:r>
            <a:r>
              <a:rPr lang="ru-RU" altLang="ru-RU" sz="2800" b="1" smtClean="0">
                <a:solidFill>
                  <a:srgbClr val="9900CC"/>
                </a:solidFill>
                <a:latin typeface="Comic Sans MS" panose="030F0702030302020204" pitchFamily="66" charset="0"/>
              </a:rPr>
              <a:t>                       </a:t>
            </a:r>
            <a:r>
              <a:rPr lang="en-US" altLang="ru-RU" sz="2800" b="1" smtClean="0">
                <a:solidFill>
                  <a:srgbClr val="9900CC"/>
                </a:solidFill>
                <a:latin typeface="Comic Sans MS" panose="030F0702030302020204" pitchFamily="66" charset="0"/>
              </a:rPr>
              <a:t> Last week</a:t>
            </a:r>
            <a:endParaRPr lang="ru-RU" altLang="ru-RU" sz="2800" b="1" smtClean="0">
              <a:solidFill>
                <a:srgbClr val="9900CC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buFontTx/>
              <a:buNone/>
            </a:pPr>
            <a:r>
              <a:rPr lang="en-US" altLang="ru-RU" sz="2800" b="1" smtClean="0">
                <a:solidFill>
                  <a:srgbClr val="9900CC"/>
                </a:solidFill>
                <a:latin typeface="Comic Sans MS" panose="030F0702030302020204" pitchFamily="66" charset="0"/>
              </a:rPr>
              <a:t>…ago</a:t>
            </a:r>
            <a:endParaRPr lang="ru-RU" altLang="ru-RU" sz="2800" b="1" smtClean="0">
              <a:solidFill>
                <a:srgbClr val="9900CC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2800" b="1" smtClean="0">
                <a:solidFill>
                  <a:srgbClr val="9900CC"/>
                </a:solidFill>
                <a:latin typeface="Comic Sans MS" panose="030F0702030302020204" pitchFamily="66" charset="0"/>
              </a:rPr>
              <a:t> </a:t>
            </a:r>
            <a:r>
              <a:rPr lang="en-US" altLang="ru-RU" sz="2800" b="1" smtClean="0">
                <a:solidFill>
                  <a:srgbClr val="9900CC"/>
                </a:solidFill>
                <a:latin typeface="Comic Sans MS" panose="030F0702030302020204" pitchFamily="66" charset="0"/>
              </a:rPr>
              <a:t>Once</a:t>
            </a:r>
            <a:r>
              <a:rPr lang="ru-RU" altLang="ru-RU" sz="2800" b="1" smtClean="0">
                <a:solidFill>
                  <a:srgbClr val="9900CC"/>
                </a:solidFill>
                <a:latin typeface="Comic Sans MS" panose="030F0702030302020204" pitchFamily="66" charset="0"/>
              </a:rPr>
              <a:t>                         </a:t>
            </a:r>
            <a:r>
              <a:rPr lang="en-US" altLang="ru-RU" sz="2800" b="1" smtClean="0">
                <a:solidFill>
                  <a:srgbClr val="9900CC"/>
                </a:solidFill>
                <a:latin typeface="Comic Sans MS" panose="030F0702030302020204" pitchFamily="66" charset="0"/>
              </a:rPr>
              <a:t>Last year</a:t>
            </a:r>
            <a:r>
              <a:rPr lang="ru-RU" altLang="ru-RU" sz="2800" b="1" smtClean="0">
                <a:solidFill>
                  <a:srgbClr val="9900CC"/>
                </a:solidFill>
                <a:latin typeface="Comic Sans MS" panose="030F0702030302020204" pitchFamily="66" charset="0"/>
              </a:rPr>
              <a:t>                          </a:t>
            </a:r>
            <a:r>
              <a:rPr lang="en-US" altLang="ru-RU" sz="2800" b="1" smtClean="0">
                <a:solidFill>
                  <a:srgbClr val="9900CC"/>
                </a:solidFill>
                <a:latin typeface="Comic Sans MS" panose="030F0702030302020204" pitchFamily="66" charset="0"/>
              </a:rPr>
              <a:t>Last month</a:t>
            </a:r>
          </a:p>
          <a:p>
            <a:pPr eaLnBrk="1" hangingPunct="1">
              <a:buFontTx/>
              <a:buNone/>
            </a:pPr>
            <a:endParaRPr lang="ru-RU" altLang="ru-RU" sz="2400" b="1" smtClean="0">
              <a:latin typeface="Comic Sans MS" panose="030F0702030302020204" pitchFamily="66" charset="0"/>
            </a:endParaRPr>
          </a:p>
        </p:txBody>
      </p:sp>
      <p:sp>
        <p:nvSpPr>
          <p:cNvPr id="4100" name="Text Box 28"/>
          <p:cNvSpPr txBox="1">
            <a:spLocks noChangeArrowheads="1"/>
          </p:cNvSpPr>
          <p:nvPr/>
        </p:nvSpPr>
        <p:spPr bwMode="auto">
          <a:xfrm>
            <a:off x="1187450" y="6092825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813"/>
            <a:ext cx="9148763" cy="687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424862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Regular verbs</a:t>
            </a:r>
            <a:b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V </a:t>
            </a:r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→ V- </a:t>
            </a:r>
            <a:r>
              <a:rPr lang="en-US" sz="4000" b="1" smtClean="0">
                <a:solidFill>
                  <a:srgbClr val="CC0000"/>
                </a:solidFill>
                <a:latin typeface="Comic Sans MS" pitchFamily="66" charset="0"/>
                <a:cs typeface="Arial" charset="0"/>
              </a:rPr>
              <a:t>ed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2170113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ru-RU" sz="3200" b="1" smtClean="0">
                <a:solidFill>
                  <a:srgbClr val="CC0000"/>
                </a:solidFill>
                <a:cs typeface="Arial" panose="020B0604020202020204" pitchFamily="34" charset="0"/>
              </a:rPr>
              <a:t>[t]</a:t>
            </a:r>
          </a:p>
          <a:p>
            <a:pPr eaLnBrk="1" hangingPunct="1">
              <a:buFontTx/>
              <a:buNone/>
            </a:pPr>
            <a:r>
              <a:rPr lang="en-US" altLang="ru-RU" sz="3200" b="1" smtClean="0">
                <a:latin typeface="Comic Sans MS" panose="030F0702030302020204" pitchFamily="66" charset="0"/>
              </a:rPr>
              <a:t>Watch</a:t>
            </a:r>
            <a:r>
              <a:rPr lang="en-US" altLang="ru-RU" sz="3200" b="1" smtClean="0">
                <a:solidFill>
                  <a:srgbClr val="CC0000"/>
                </a:solidFill>
                <a:latin typeface="Comic Sans MS" panose="030F0702030302020204" pitchFamily="66" charset="0"/>
              </a:rPr>
              <a:t>ed</a:t>
            </a:r>
          </a:p>
          <a:p>
            <a:pPr eaLnBrk="1" hangingPunct="1">
              <a:buFontTx/>
              <a:buNone/>
            </a:pPr>
            <a:r>
              <a:rPr lang="en-US" altLang="ru-RU" sz="3200" b="1" smtClean="0">
                <a:latin typeface="Comic Sans MS" panose="030F0702030302020204" pitchFamily="66" charset="0"/>
              </a:rPr>
              <a:t>Walk</a:t>
            </a:r>
            <a:r>
              <a:rPr lang="en-US" altLang="ru-RU" sz="3200" b="1" smtClean="0">
                <a:solidFill>
                  <a:srgbClr val="CC0000"/>
                </a:solidFill>
                <a:latin typeface="Comic Sans MS" panose="030F0702030302020204" pitchFamily="66" charset="0"/>
              </a:rPr>
              <a:t>ed</a:t>
            </a:r>
          </a:p>
          <a:p>
            <a:pPr eaLnBrk="1" hangingPunct="1">
              <a:buFontTx/>
              <a:buNone/>
            </a:pPr>
            <a:r>
              <a:rPr lang="en-US" altLang="ru-RU" sz="3200" b="1" smtClean="0">
                <a:latin typeface="Comic Sans MS" panose="030F0702030302020204" pitchFamily="66" charset="0"/>
              </a:rPr>
              <a:t>Talk</a:t>
            </a:r>
            <a:r>
              <a:rPr lang="en-US" altLang="ru-RU" sz="3200" b="1" smtClean="0">
                <a:solidFill>
                  <a:srgbClr val="CC0000"/>
                </a:solidFill>
                <a:latin typeface="Comic Sans MS" panose="030F0702030302020204" pitchFamily="66" charset="0"/>
              </a:rPr>
              <a:t>ed</a:t>
            </a:r>
          </a:p>
          <a:p>
            <a:pPr eaLnBrk="1" hangingPunct="1">
              <a:buFontTx/>
              <a:buNone/>
            </a:pPr>
            <a:r>
              <a:rPr lang="en-US" altLang="ru-RU" sz="3200" b="1" smtClean="0">
                <a:latin typeface="Comic Sans MS" panose="030F0702030302020204" pitchFamily="66" charset="0"/>
              </a:rPr>
              <a:t>Finish</a:t>
            </a:r>
            <a:r>
              <a:rPr lang="en-US" altLang="ru-RU" sz="3200" b="1" smtClean="0">
                <a:solidFill>
                  <a:srgbClr val="CC0000"/>
                </a:solidFill>
                <a:latin typeface="Comic Sans MS" panose="030F0702030302020204" pitchFamily="66" charset="0"/>
              </a:rPr>
              <a:t>ed</a:t>
            </a:r>
          </a:p>
          <a:p>
            <a:pPr eaLnBrk="1" hangingPunct="1">
              <a:buFontTx/>
              <a:buNone/>
            </a:pPr>
            <a:r>
              <a:rPr lang="en-US" altLang="ru-RU" sz="3200" b="1" smtClean="0">
                <a:latin typeface="Comic Sans MS" panose="030F0702030302020204" pitchFamily="66" charset="0"/>
              </a:rPr>
              <a:t>Look</a:t>
            </a:r>
            <a:r>
              <a:rPr lang="en-US" altLang="ru-RU" sz="3200" b="1" smtClean="0">
                <a:solidFill>
                  <a:srgbClr val="CC0000"/>
                </a:solidFill>
                <a:latin typeface="Comic Sans MS" panose="030F0702030302020204" pitchFamily="66" charset="0"/>
              </a:rPr>
              <a:t>ed</a:t>
            </a:r>
          </a:p>
          <a:p>
            <a:pPr eaLnBrk="1" hangingPunct="1">
              <a:buFontTx/>
              <a:buNone/>
            </a:pPr>
            <a:endParaRPr lang="ru-RU" altLang="ru-RU" smtClean="0">
              <a:latin typeface="Comic Sans MS" panose="030F0702030302020204" pitchFamily="66" charset="0"/>
            </a:endParaRPr>
          </a:p>
        </p:txBody>
      </p:sp>
      <p:sp>
        <p:nvSpPr>
          <p:cNvPr id="5125" name="Rectangle 10"/>
          <p:cNvSpPr>
            <a:spLocks noGrp="1" noChangeArrowheads="1"/>
          </p:cNvSpPr>
          <p:nvPr>
            <p:ph sz="half" idx="2"/>
          </p:nvPr>
        </p:nvSpPr>
        <p:spPr>
          <a:xfrm>
            <a:off x="6084888" y="1600200"/>
            <a:ext cx="2447925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ru-RU" sz="3200" b="1" smtClean="0">
                <a:solidFill>
                  <a:srgbClr val="CC0000"/>
                </a:solidFill>
                <a:cs typeface="Arial" panose="020B0604020202020204" pitchFamily="34" charset="0"/>
              </a:rPr>
              <a:t>[id]</a:t>
            </a:r>
          </a:p>
          <a:p>
            <a:pPr eaLnBrk="1" hangingPunct="1">
              <a:buFontTx/>
              <a:buNone/>
            </a:pPr>
            <a:r>
              <a:rPr lang="en-US" altLang="ru-RU" sz="3200" b="1" smtClean="0">
                <a:latin typeface="Comic Sans MS" panose="030F0702030302020204" pitchFamily="66" charset="0"/>
              </a:rPr>
              <a:t>Skat</a:t>
            </a:r>
            <a:r>
              <a:rPr lang="en-US" altLang="ru-RU" sz="3200" b="1" smtClean="0">
                <a:solidFill>
                  <a:srgbClr val="CC0000"/>
                </a:solidFill>
                <a:latin typeface="Comic Sans MS" panose="030F0702030302020204" pitchFamily="66" charset="0"/>
              </a:rPr>
              <a:t>ed</a:t>
            </a:r>
          </a:p>
          <a:p>
            <a:pPr eaLnBrk="1" hangingPunct="1">
              <a:buFontTx/>
              <a:buNone/>
            </a:pPr>
            <a:r>
              <a:rPr lang="en-US" altLang="ru-RU" sz="3200" b="1" smtClean="0">
                <a:latin typeface="Comic Sans MS" panose="030F0702030302020204" pitchFamily="66" charset="0"/>
              </a:rPr>
              <a:t>Want</a:t>
            </a:r>
            <a:r>
              <a:rPr lang="en-US" altLang="ru-RU" sz="3200" b="1" smtClean="0">
                <a:solidFill>
                  <a:srgbClr val="CC0000"/>
                </a:solidFill>
                <a:latin typeface="Comic Sans MS" panose="030F0702030302020204" pitchFamily="66" charset="0"/>
              </a:rPr>
              <a:t>ed</a:t>
            </a:r>
          </a:p>
          <a:p>
            <a:pPr eaLnBrk="1" hangingPunct="1">
              <a:buFontTx/>
              <a:buNone/>
            </a:pPr>
            <a:r>
              <a:rPr lang="en-US" altLang="ru-RU" sz="3200" b="1" smtClean="0">
                <a:latin typeface="Comic Sans MS" panose="030F0702030302020204" pitchFamily="66" charset="0"/>
              </a:rPr>
              <a:t>Collect</a:t>
            </a:r>
            <a:r>
              <a:rPr lang="en-US" altLang="ru-RU" sz="3200" b="1" smtClean="0">
                <a:solidFill>
                  <a:srgbClr val="CC0000"/>
                </a:solidFill>
                <a:latin typeface="Comic Sans MS" panose="030F0702030302020204" pitchFamily="66" charset="0"/>
              </a:rPr>
              <a:t>ed</a:t>
            </a:r>
          </a:p>
          <a:p>
            <a:pPr eaLnBrk="1" hangingPunct="1">
              <a:buFontTx/>
              <a:buNone/>
            </a:pPr>
            <a:r>
              <a:rPr lang="en-US" altLang="ru-RU" sz="3200" b="1" smtClean="0">
                <a:latin typeface="Comic Sans MS" panose="030F0702030302020204" pitchFamily="66" charset="0"/>
              </a:rPr>
              <a:t>Paint</a:t>
            </a:r>
            <a:r>
              <a:rPr lang="en-US" altLang="ru-RU" sz="3200" b="1" smtClean="0">
                <a:solidFill>
                  <a:srgbClr val="CC0000"/>
                </a:solidFill>
                <a:latin typeface="Comic Sans MS" panose="030F0702030302020204" pitchFamily="66" charset="0"/>
              </a:rPr>
              <a:t>ed</a:t>
            </a:r>
          </a:p>
          <a:p>
            <a:pPr eaLnBrk="1" hangingPunct="1">
              <a:buFontTx/>
              <a:buNone/>
            </a:pPr>
            <a:r>
              <a:rPr lang="en-US" altLang="ru-RU" sz="3200" b="1" smtClean="0">
                <a:latin typeface="Comic Sans MS" panose="030F0702030302020204" pitchFamily="66" charset="0"/>
              </a:rPr>
              <a:t>need</a:t>
            </a:r>
            <a:r>
              <a:rPr lang="en-US" altLang="ru-RU" sz="3200" b="1" smtClean="0">
                <a:solidFill>
                  <a:srgbClr val="CC0000"/>
                </a:solidFill>
                <a:latin typeface="Comic Sans MS" panose="030F0702030302020204" pitchFamily="66" charset="0"/>
              </a:rPr>
              <a:t>ed</a:t>
            </a:r>
            <a:endParaRPr lang="ru-RU" altLang="ru-RU" sz="3200" b="1" smtClean="0">
              <a:solidFill>
                <a:srgbClr val="CC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26" name="Text Box 11"/>
          <p:cNvSpPr txBox="1">
            <a:spLocks noChangeArrowheads="1"/>
          </p:cNvSpPr>
          <p:nvPr/>
        </p:nvSpPr>
        <p:spPr bwMode="auto">
          <a:xfrm>
            <a:off x="2700338" y="1700213"/>
            <a:ext cx="30241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3419475" y="1557338"/>
            <a:ext cx="2016125" cy="497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ru-RU" sz="3200" b="1">
                <a:solidFill>
                  <a:srgbClr val="CC0000"/>
                </a:solidFill>
                <a:cs typeface="Arial" panose="020B0604020202020204" pitchFamily="34" charset="0"/>
              </a:rPr>
              <a:t>[d]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3200" b="1">
                <a:latin typeface="Comic Sans MS" panose="030F0702030302020204" pitchFamily="66" charset="0"/>
              </a:rPr>
              <a:t>Play</a:t>
            </a:r>
            <a:r>
              <a:rPr lang="en-US" altLang="ru-RU" sz="3200" b="1">
                <a:solidFill>
                  <a:srgbClr val="CC0000"/>
                </a:solidFill>
                <a:latin typeface="Comic Sans MS" panose="030F0702030302020204" pitchFamily="66" charset="0"/>
              </a:rPr>
              <a:t>ed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3200" b="1">
                <a:latin typeface="Comic Sans MS" panose="030F0702030302020204" pitchFamily="66" charset="0"/>
              </a:rPr>
              <a:t>Learn</a:t>
            </a:r>
            <a:r>
              <a:rPr lang="en-US" altLang="ru-RU" sz="3200" b="1">
                <a:solidFill>
                  <a:srgbClr val="CC0000"/>
                </a:solidFill>
                <a:latin typeface="Comic Sans MS" panose="030F0702030302020204" pitchFamily="66" charset="0"/>
              </a:rPr>
              <a:t>ed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3200" b="1">
                <a:latin typeface="Comic Sans MS" panose="030F0702030302020204" pitchFamily="66" charset="0"/>
              </a:rPr>
              <a:t>Tri</a:t>
            </a:r>
            <a:r>
              <a:rPr lang="en-US" altLang="ru-RU" sz="3200" b="1">
                <a:solidFill>
                  <a:srgbClr val="CC0000"/>
                </a:solidFill>
                <a:latin typeface="Comic Sans MS" panose="030F0702030302020204" pitchFamily="66" charset="0"/>
              </a:rPr>
              <a:t>ed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3200" b="1">
                <a:latin typeface="Comic Sans MS" panose="030F0702030302020204" pitchFamily="66" charset="0"/>
              </a:rPr>
              <a:t>Cri</a:t>
            </a:r>
            <a:r>
              <a:rPr lang="en-US" altLang="ru-RU" sz="3200" b="1">
                <a:solidFill>
                  <a:srgbClr val="CC0000"/>
                </a:solidFill>
                <a:latin typeface="Comic Sans MS" panose="030F0702030302020204" pitchFamily="66" charset="0"/>
              </a:rPr>
              <a:t>ed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3200" b="1">
                <a:latin typeface="Comic Sans MS" panose="030F0702030302020204" pitchFamily="66" charset="0"/>
              </a:rPr>
              <a:t>Smil</a:t>
            </a:r>
            <a:r>
              <a:rPr lang="en-US" altLang="ru-RU" sz="3200" b="1">
                <a:solidFill>
                  <a:srgbClr val="CC0000"/>
                </a:solidFill>
                <a:latin typeface="Comic Sans MS" panose="030F0702030302020204" pitchFamily="66" charset="0"/>
              </a:rPr>
              <a:t>ed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3200" b="1">
                <a:latin typeface="Comic Sans MS" panose="030F0702030302020204" pitchFamily="66" charset="0"/>
              </a:rPr>
              <a:t>studi</a:t>
            </a:r>
            <a:r>
              <a:rPr lang="en-US" altLang="ru-RU" sz="3200" b="1">
                <a:solidFill>
                  <a:srgbClr val="CC0000"/>
                </a:solidFill>
                <a:latin typeface="Comic Sans MS" panose="030F0702030302020204" pitchFamily="66" charset="0"/>
              </a:rPr>
              <a:t>ed</a:t>
            </a:r>
            <a:endParaRPr lang="ru-RU" altLang="ru-RU" sz="3200" b="1">
              <a:solidFill>
                <a:srgbClr val="CC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14"/>
          <p:cNvSpPr txBox="1">
            <a:spLocks noChangeArrowheads="1"/>
          </p:cNvSpPr>
          <p:nvPr/>
        </p:nvSpPr>
        <p:spPr bwMode="auto">
          <a:xfrm>
            <a:off x="1079500" y="5324475"/>
            <a:ext cx="863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Arial" charset="0"/>
              </a:rPr>
              <a:t>[t]</a:t>
            </a:r>
          </a:p>
        </p:txBody>
      </p:sp>
      <p:sp>
        <p:nvSpPr>
          <p:cNvPr id="6148" name="Text Box 16"/>
          <p:cNvSpPr txBox="1">
            <a:spLocks noChangeArrowheads="1"/>
          </p:cNvSpPr>
          <p:nvPr/>
        </p:nvSpPr>
        <p:spPr bwMode="auto">
          <a:xfrm>
            <a:off x="7366000" y="5318125"/>
            <a:ext cx="10080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4000" b="1">
                <a:solidFill>
                  <a:srgbClr val="F0AEED"/>
                </a:solidFill>
                <a:cs typeface="Arial" panose="020B0604020202020204" pitchFamily="34" charset="0"/>
              </a:rPr>
              <a:t>[id]</a:t>
            </a:r>
          </a:p>
        </p:txBody>
      </p:sp>
      <p:sp>
        <p:nvSpPr>
          <p:cNvPr id="6149" name="Text Box 15"/>
          <p:cNvSpPr txBox="1">
            <a:spLocks noChangeArrowheads="1"/>
          </p:cNvSpPr>
          <p:nvPr/>
        </p:nvSpPr>
        <p:spPr bwMode="auto">
          <a:xfrm>
            <a:off x="4089400" y="5318125"/>
            <a:ext cx="1008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4000" b="1">
                <a:solidFill>
                  <a:srgbClr val="C3F4A2"/>
                </a:solidFill>
                <a:cs typeface="Arial" panose="020B0604020202020204" pitchFamily="34" charset="0"/>
              </a:rPr>
              <a:t>[d]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250825" y="333375"/>
            <a:ext cx="1512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>
                <a:solidFill>
                  <a:srgbClr val="0000FF"/>
                </a:solidFill>
                <a:latin typeface="Comic Sans MS" panose="030F0702030302020204" pitchFamily="66" charset="0"/>
              </a:rPr>
              <a:t>watched</a:t>
            </a:r>
            <a:endParaRPr lang="ru-RU" altLang="ru-RU" sz="24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2411413" y="260350"/>
            <a:ext cx="1655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>
                <a:solidFill>
                  <a:srgbClr val="0000FF"/>
                </a:solidFill>
                <a:latin typeface="Comic Sans MS" panose="030F0702030302020204" pitchFamily="66" charset="0"/>
              </a:rPr>
              <a:t>learned</a:t>
            </a:r>
            <a:endParaRPr lang="ru-RU" altLang="ru-RU" sz="24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4700588" y="260350"/>
            <a:ext cx="2087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>
                <a:solidFill>
                  <a:srgbClr val="0000FF"/>
                </a:solidFill>
                <a:latin typeface="Comic Sans MS" panose="030F0702030302020204" pitchFamily="66" charset="0"/>
              </a:rPr>
              <a:t>collected</a:t>
            </a:r>
            <a:endParaRPr lang="ru-RU" altLang="ru-RU" sz="24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7019925" y="333375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>
                <a:solidFill>
                  <a:srgbClr val="0000FF"/>
                </a:solidFill>
                <a:latin typeface="Comic Sans MS" panose="030F0702030302020204" pitchFamily="66" charset="0"/>
              </a:rPr>
              <a:t>cried</a:t>
            </a:r>
            <a:endParaRPr lang="ru-RU" altLang="ru-RU" sz="24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7164388" y="981075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>
                <a:solidFill>
                  <a:srgbClr val="0000FF"/>
                </a:solidFill>
                <a:latin typeface="Comic Sans MS" panose="030F0702030302020204" pitchFamily="66" charset="0"/>
              </a:rPr>
              <a:t>painted</a:t>
            </a:r>
            <a:endParaRPr lang="ru-RU" altLang="ru-RU" sz="24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3995738" y="981075"/>
            <a:ext cx="1655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>
                <a:solidFill>
                  <a:srgbClr val="0000FF"/>
                </a:solidFill>
                <a:latin typeface="Comic Sans MS" panose="030F0702030302020204" pitchFamily="66" charset="0"/>
              </a:rPr>
              <a:t>finished</a:t>
            </a:r>
            <a:endParaRPr lang="ru-RU" altLang="ru-RU" sz="24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2484438" y="981075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>
                <a:solidFill>
                  <a:srgbClr val="0000FF"/>
                </a:solidFill>
                <a:latin typeface="Comic Sans MS" panose="030F0702030302020204" pitchFamily="66" charset="0"/>
              </a:rPr>
              <a:t>played</a:t>
            </a:r>
            <a:endParaRPr lang="ru-RU" altLang="ru-RU" sz="24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323850" y="1125538"/>
            <a:ext cx="1511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>
                <a:solidFill>
                  <a:srgbClr val="0000FF"/>
                </a:solidFill>
                <a:latin typeface="Comic Sans MS" panose="030F0702030302020204" pitchFamily="66" charset="0"/>
              </a:rPr>
              <a:t>skated</a:t>
            </a:r>
            <a:endParaRPr lang="ru-RU" altLang="ru-RU" sz="24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395288" y="2349500"/>
            <a:ext cx="1439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>
                <a:solidFill>
                  <a:srgbClr val="0000FF"/>
                </a:solidFill>
                <a:latin typeface="Comic Sans MS" panose="030F0702030302020204" pitchFamily="66" charset="0"/>
              </a:rPr>
              <a:t>talked</a:t>
            </a:r>
            <a:endParaRPr lang="ru-RU" altLang="ru-RU" sz="24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1403350" y="1628775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>
                <a:solidFill>
                  <a:srgbClr val="0000FF"/>
                </a:solidFill>
                <a:latin typeface="Comic Sans MS" panose="030F0702030302020204" pitchFamily="66" charset="0"/>
              </a:rPr>
              <a:t>walked</a:t>
            </a:r>
            <a:endParaRPr lang="ru-RU" altLang="ru-RU" sz="24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5003800" y="1809750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>
                <a:solidFill>
                  <a:srgbClr val="0000FF"/>
                </a:solidFill>
                <a:latin typeface="Comic Sans MS" panose="030F0702030302020204" pitchFamily="66" charset="0"/>
              </a:rPr>
              <a:t>wanted</a:t>
            </a:r>
            <a:endParaRPr lang="ru-RU" altLang="ru-RU" sz="24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2195513" y="2276475"/>
            <a:ext cx="1223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>
                <a:solidFill>
                  <a:srgbClr val="0000FF"/>
                </a:solidFill>
                <a:latin typeface="Comic Sans MS" panose="030F0702030302020204" pitchFamily="66" charset="0"/>
              </a:rPr>
              <a:t>tried</a:t>
            </a:r>
            <a:endParaRPr lang="ru-RU" altLang="ru-RU" sz="24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3386138" y="2762250"/>
            <a:ext cx="1512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>
                <a:solidFill>
                  <a:srgbClr val="0000FF"/>
                </a:solidFill>
              </a:rPr>
              <a:t>smiled</a:t>
            </a:r>
            <a:endParaRPr lang="ru-RU" altLang="ru-RU" sz="2400" b="1">
              <a:solidFill>
                <a:srgbClr val="0000FF"/>
              </a:solidFill>
            </a:endParaRP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6357938" y="2500313"/>
            <a:ext cx="1512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>
                <a:solidFill>
                  <a:srgbClr val="0000FF"/>
                </a:solidFill>
                <a:latin typeface="Comic Sans MS" panose="030F0702030302020204" pitchFamily="66" charset="0"/>
              </a:rPr>
              <a:t>needed</a:t>
            </a:r>
            <a:endParaRPr lang="ru-RU" altLang="ru-RU" sz="24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6804025" y="177323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>
                <a:solidFill>
                  <a:srgbClr val="0000FF"/>
                </a:solidFill>
                <a:latin typeface="Comic Sans MS" panose="030F0702030302020204" pitchFamily="66" charset="0"/>
              </a:rPr>
              <a:t>looked</a:t>
            </a:r>
            <a:endParaRPr lang="ru-RU" altLang="ru-RU" sz="24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04 L 0.05139 0.60624 " pathEditMode="relative" ptsTypes="AA">
                                      <p:cBhvr>
                                        <p:cTn id="6" dur="2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0.04024 L 0.10642 0.63792 " pathEditMode="relative" ptsTypes="AA">
                                      <p:cBhvr>
                                        <p:cTn id="15" dur="2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4 L 0.21667 0.60648 " pathEditMode="relative" ptsTypes="AA">
                                      <p:cBhvr>
                                        <p:cTn id="24" dur="2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04 L -0.38195 0.61688 " pathEditMode="relative" ptsTypes="AA">
                                      <p:cBhvr>
                                        <p:cTn id="33" dur="2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 0.0504 L 0.72048 0.5015 " pathEditMode="relative" ptsTypes="AA">
                                      <p:cBhvr>
                                        <p:cTn id="42" dur="2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4 L 0.13386 0.53295 " pathEditMode="relative" ptsTypes="AA">
                                      <p:cBhvr>
                                        <p:cTn id="51" dur="2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4 L -0.4684 0.47006 " pathEditMode="relative" ptsTypes="AA">
                                      <p:cBhvr>
                                        <p:cTn id="60" dur="2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4 L -0.05121 0.53295 " pathEditMode="relative" ptsTypes="AA">
                                      <p:cBhvr>
                                        <p:cTn id="69" dur="2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.05064 L -0.10243 0.42821 " pathEditMode="relative" ptsTypes="AA">
                                      <p:cBhvr>
                                        <p:cTn id="78" dur="2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.05064 L 0.36996 0.42821 " pathEditMode="relative" ptsTypes="AA">
                                      <p:cBhvr>
                                        <p:cTn id="87" dur="2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05064 L -0.67726 0.38613 " pathEditMode="relative" ptsTypes="AA">
                                      <p:cBhvr>
                                        <p:cTn id="96" dur="20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4 L 0.0474 0.34428 " pathEditMode="relative" ptsTypes="AA">
                                      <p:cBhvr>
                                        <p:cTn id="105" dur="2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1 0.04023 L 0.15365 0.36531 " pathEditMode="relative" ptsTypes="AA">
                                      <p:cBhvr>
                                        <p:cTn id="114" dur="2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4023 L -0.07465 0.35491 " pathEditMode="relative" ptsTypes="AA">
                                      <p:cBhvr>
                                        <p:cTn id="123" dur="20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4023 L 0.05903 0.31283 " pathEditMode="relative" ptsTypes="AA">
                                      <p:cBhvr>
                                        <p:cTn id="132" dur="20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20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3" grpId="0"/>
      <p:bldP spid="3093" grpId="1"/>
      <p:bldP spid="3097" grpId="0"/>
      <p:bldP spid="3097" grpId="1"/>
      <p:bldP spid="3101" grpId="0"/>
      <p:bldP spid="3101" grpId="1"/>
      <p:bldP spid="3103" grpId="0"/>
      <p:bldP spid="3103" grpId="1"/>
      <p:bldP spid="3104" grpId="0"/>
      <p:bldP spid="3104" grpId="1"/>
      <p:bldP spid="3102" grpId="0"/>
      <p:bldP spid="3102" grpId="1"/>
      <p:bldP spid="3094" grpId="0"/>
      <p:bldP spid="3094" grpId="1"/>
      <p:bldP spid="3095" grpId="0"/>
      <p:bldP spid="3095" grpId="1"/>
      <p:bldP spid="3099" grpId="0"/>
      <p:bldP spid="3099" grpId="1"/>
      <p:bldP spid="3096" grpId="0"/>
      <p:bldP spid="3096" grpId="1"/>
      <p:bldP spid="3098" grpId="0"/>
      <p:bldP spid="3098" grpId="1"/>
      <p:bldP spid="3100" grpId="0"/>
      <p:bldP spid="3100" grpId="1"/>
      <p:bldP spid="3106" grpId="0"/>
      <p:bldP spid="3106" grpId="1"/>
      <p:bldP spid="3107" grpId="0"/>
      <p:bldP spid="3107" grpId="1"/>
      <p:bldP spid="3105" grpId="0"/>
      <p:bldP spid="310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5"/>
            <a:ext cx="9144000" cy="676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ru-RU" altLang="ru-RU" sz="2800" b="1" smtClean="0">
                <a:solidFill>
                  <a:srgbClr val="008000"/>
                </a:solidFill>
                <a:latin typeface="Comic Sans MS" panose="030F0702030302020204" pitchFamily="66" charset="0"/>
              </a:rPr>
              <a:t> </a:t>
            </a:r>
            <a:endParaRPr lang="ru-RU" altLang="ru-RU" sz="1200" b="1" smtClean="0">
              <a:solidFill>
                <a:srgbClr val="008000"/>
              </a:solidFill>
              <a:latin typeface="Comic Sans MS" panose="030F0702030302020204" pitchFamily="66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altLang="ru-RU" sz="28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They </a:t>
            </a:r>
            <a:r>
              <a:rPr lang="en-US" altLang="ru-RU" sz="28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skate</a:t>
            </a:r>
            <a:r>
              <a:rPr lang="en-US" altLang="ru-RU" sz="28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 in the yard every day.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ru-RU" sz="28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They </a:t>
            </a:r>
            <a:r>
              <a:rPr lang="en-US" altLang="ru-RU" sz="28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skated</a:t>
            </a:r>
            <a:r>
              <a:rPr lang="en-US" altLang="ru-RU" sz="28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 in the yard yesterday.</a:t>
            </a:r>
          </a:p>
          <a:p>
            <a:pPr algn="l" eaLnBrk="1" hangingPunct="1">
              <a:lnSpc>
                <a:spcPct val="90000"/>
              </a:lnSpc>
            </a:pPr>
            <a:endParaRPr lang="en-US" altLang="ru-RU" sz="2000" b="1" smtClean="0">
              <a:solidFill>
                <a:srgbClr val="990099"/>
              </a:solidFill>
              <a:latin typeface="Comic Sans MS" panose="030F0702030302020204" pitchFamily="66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ru-RU" altLang="ru-RU" sz="28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 </a:t>
            </a:r>
            <a:r>
              <a:rPr lang="en-US" altLang="ru-RU" sz="28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          The </a:t>
            </a:r>
            <a:r>
              <a:rPr lang="en-US" altLang="ru-RU" sz="28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weather</a:t>
            </a:r>
            <a:r>
              <a:rPr lang="en-US" altLang="ru-RU" sz="28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 is fine today.</a:t>
            </a:r>
          </a:p>
          <a:p>
            <a:pPr algn="l" eaLnBrk="1" hangingPunct="1">
              <a:lnSpc>
                <a:spcPct val="90000"/>
              </a:lnSpc>
            </a:pPr>
            <a:r>
              <a:rPr lang="ru-RU" altLang="ru-RU" sz="28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 </a:t>
            </a:r>
            <a:r>
              <a:rPr lang="en-US" altLang="ru-RU" sz="28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         The </a:t>
            </a:r>
            <a:r>
              <a:rPr lang="en-US" altLang="ru-RU" sz="28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weather</a:t>
            </a:r>
            <a:r>
              <a:rPr lang="en-US" altLang="ru-RU" sz="28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 was fine yesterday.</a:t>
            </a:r>
          </a:p>
          <a:p>
            <a:pPr algn="l" eaLnBrk="1" hangingPunct="1">
              <a:lnSpc>
                <a:spcPct val="90000"/>
              </a:lnSpc>
            </a:pPr>
            <a:endParaRPr lang="en-US" altLang="ru-RU" sz="2000" b="1" smtClean="0">
              <a:solidFill>
                <a:srgbClr val="990099"/>
              </a:solidFill>
              <a:latin typeface="Comic Sans MS" panose="030F0702030302020204" pitchFamily="66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ru-RU" altLang="ru-RU" sz="28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 </a:t>
            </a:r>
            <a:r>
              <a:rPr lang="en-US" altLang="ru-RU" sz="28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            We </a:t>
            </a:r>
            <a:r>
              <a:rPr lang="en-US" altLang="ru-RU" sz="28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visit</a:t>
            </a:r>
            <a:r>
              <a:rPr lang="en-US" altLang="ru-RU" sz="28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 our grandmother every month.</a:t>
            </a:r>
          </a:p>
          <a:p>
            <a:pPr algn="l" eaLnBrk="1" hangingPunct="1">
              <a:lnSpc>
                <a:spcPct val="90000"/>
              </a:lnSpc>
            </a:pPr>
            <a:r>
              <a:rPr lang="ru-RU" altLang="ru-RU" sz="28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 </a:t>
            </a:r>
            <a:r>
              <a:rPr lang="en-US" altLang="ru-RU" sz="28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          We </a:t>
            </a:r>
            <a:r>
              <a:rPr lang="en-US" altLang="ru-RU" sz="28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visited</a:t>
            </a:r>
            <a:r>
              <a:rPr lang="en-US" altLang="ru-RU" sz="28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 our grandmother yesterday.</a:t>
            </a:r>
          </a:p>
          <a:p>
            <a:pPr algn="l" eaLnBrk="1" hangingPunct="1">
              <a:lnSpc>
                <a:spcPct val="90000"/>
              </a:lnSpc>
            </a:pPr>
            <a:endParaRPr lang="en-US" altLang="ru-RU" sz="1800" b="1" smtClean="0">
              <a:solidFill>
                <a:srgbClr val="990099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8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		</a:t>
            </a:r>
            <a:r>
              <a:rPr lang="en-US" altLang="ru-RU" sz="28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I </a:t>
            </a:r>
            <a:r>
              <a:rPr lang="en-US" altLang="ru-RU" sz="28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play</a:t>
            </a:r>
            <a:r>
              <a:rPr lang="en-US" altLang="ru-RU" sz="28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 with my friend every Sunday.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		</a:t>
            </a:r>
            <a:r>
              <a:rPr lang="en-US" altLang="ru-RU" sz="28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I </a:t>
            </a:r>
            <a:r>
              <a:rPr lang="en-US" altLang="ru-RU" sz="28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played</a:t>
            </a:r>
            <a:r>
              <a:rPr lang="en-US" altLang="ru-RU" sz="28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 with my friend yesterday.</a:t>
            </a:r>
          </a:p>
          <a:p>
            <a:pPr eaLnBrk="1" hangingPunct="1">
              <a:lnSpc>
                <a:spcPct val="90000"/>
              </a:lnSpc>
            </a:pPr>
            <a:endParaRPr lang="en-US" altLang="ru-RU" sz="2800" b="1" smtClean="0">
              <a:solidFill>
                <a:srgbClr val="990099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8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		</a:t>
            </a:r>
            <a:r>
              <a:rPr lang="en-US" altLang="ru-RU" sz="28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Children </a:t>
            </a:r>
            <a:r>
              <a:rPr lang="en-US" altLang="ru-RU" sz="28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watch</a:t>
            </a:r>
            <a:r>
              <a:rPr lang="en-US" altLang="ru-RU" sz="28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 TV every day.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		</a:t>
            </a:r>
            <a:r>
              <a:rPr lang="en-US" altLang="ru-RU" sz="28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Children </a:t>
            </a:r>
            <a:r>
              <a:rPr lang="en-US" altLang="ru-RU" sz="28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watched</a:t>
            </a:r>
            <a:r>
              <a:rPr lang="en-US" altLang="ru-RU" sz="28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 a good film yesterday</a:t>
            </a:r>
            <a:r>
              <a:rPr lang="en-US" altLang="ru-RU" sz="2800" b="1" smtClean="0">
                <a:solidFill>
                  <a:srgbClr val="9933FF"/>
                </a:solidFill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ru-RU" sz="280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ru-RU" sz="280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ru-RU" sz="280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altLang="ru-RU" sz="28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8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8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8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8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8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8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8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8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8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8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0" y="0"/>
            <a:ext cx="9258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38" y="214313"/>
            <a:ext cx="5143500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ru-RU" sz="4000" b="1" smtClean="0">
                <a:solidFill>
                  <a:srgbClr val="953735"/>
                </a:solidFill>
                <a:latin typeface="Comic Sans MS" panose="030F0702030302020204" pitchFamily="66" charset="0"/>
              </a:rPr>
              <a:t>Negative sentences</a:t>
            </a:r>
            <a:endParaRPr lang="ru-RU" altLang="ru-RU" sz="4000" b="1" smtClean="0">
              <a:solidFill>
                <a:srgbClr val="953735"/>
              </a:solidFill>
              <a:latin typeface="Comic Sans MS" panose="030F0702030302020204" pitchFamily="66" charset="0"/>
            </a:endParaRPr>
          </a:p>
        </p:txBody>
      </p:sp>
      <p:sp>
        <p:nvSpPr>
          <p:cNvPr id="8196" name="Содержимое 2"/>
          <p:cNvSpPr>
            <a:spLocks noGrp="1"/>
          </p:cNvSpPr>
          <p:nvPr>
            <p:ph idx="1"/>
          </p:nvPr>
        </p:nvSpPr>
        <p:spPr>
          <a:xfrm>
            <a:off x="250825" y="1052513"/>
            <a:ext cx="7215188" cy="40719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ru-RU" sz="24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I bought a carrot for my parrot.</a:t>
            </a:r>
          </a:p>
          <a:p>
            <a:pPr eaLnBrk="1" hangingPunct="1">
              <a:buFontTx/>
              <a:buNone/>
            </a:pPr>
            <a:r>
              <a:rPr lang="en-US" altLang="ru-RU" sz="24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The parrot </a:t>
            </a:r>
            <a:r>
              <a:rPr lang="en-US" altLang="ru-RU" sz="2400" b="1" u="sng" smtClean="0">
                <a:solidFill>
                  <a:srgbClr val="C00000"/>
                </a:solidFill>
                <a:latin typeface="Comic Sans MS" panose="030F0702030302020204" pitchFamily="66" charset="0"/>
              </a:rPr>
              <a:t>didn’t like </a:t>
            </a:r>
            <a:r>
              <a:rPr lang="en-US" altLang="ru-RU" sz="24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the carrot.</a:t>
            </a:r>
          </a:p>
          <a:p>
            <a:pPr eaLnBrk="1" hangingPunct="1">
              <a:buFontTx/>
              <a:buNone/>
            </a:pPr>
            <a:r>
              <a:rPr lang="en-US" altLang="ru-RU" sz="24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I bought a pear for my hare.</a:t>
            </a:r>
          </a:p>
          <a:p>
            <a:pPr eaLnBrk="1" hangingPunct="1">
              <a:buFontTx/>
              <a:buNone/>
            </a:pPr>
            <a:r>
              <a:rPr lang="en-US" altLang="ru-RU" sz="24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The hare </a:t>
            </a:r>
            <a:r>
              <a:rPr lang="en-US" altLang="ru-RU" sz="2400" b="1" u="sng" smtClean="0">
                <a:solidFill>
                  <a:srgbClr val="C00000"/>
                </a:solidFill>
                <a:latin typeface="Comic Sans MS" panose="030F0702030302020204" pitchFamily="66" charset="0"/>
              </a:rPr>
              <a:t>didn’t like</a:t>
            </a:r>
            <a:r>
              <a:rPr lang="en-US" altLang="ru-RU" sz="2400" b="1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ru-RU" sz="24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the pear.</a:t>
            </a:r>
          </a:p>
          <a:p>
            <a:pPr eaLnBrk="1" hangingPunct="1">
              <a:buFontTx/>
              <a:buNone/>
            </a:pPr>
            <a:r>
              <a:rPr lang="en-US" altLang="ru-RU" sz="24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                I bought a house for my mouse.</a:t>
            </a:r>
          </a:p>
          <a:p>
            <a:pPr eaLnBrk="1" hangingPunct="1">
              <a:buFontTx/>
              <a:buNone/>
            </a:pPr>
            <a:r>
              <a:rPr lang="en-US" altLang="ru-RU" sz="24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                The mouse </a:t>
            </a:r>
            <a:r>
              <a:rPr lang="en-US" altLang="ru-RU" sz="2400" b="1" u="sng" smtClean="0">
                <a:solidFill>
                  <a:srgbClr val="C00000"/>
                </a:solidFill>
                <a:latin typeface="Comic Sans MS" panose="030F0702030302020204" pitchFamily="66" charset="0"/>
              </a:rPr>
              <a:t>didn’t like</a:t>
            </a:r>
            <a:r>
              <a:rPr lang="en-US" altLang="ru-RU" sz="24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 the house.</a:t>
            </a:r>
          </a:p>
          <a:p>
            <a:pPr eaLnBrk="1" hangingPunct="1">
              <a:buFontTx/>
              <a:buNone/>
            </a:pPr>
            <a:r>
              <a:rPr lang="en-US" altLang="ru-RU" sz="24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                I bought a mat for my cat.</a:t>
            </a:r>
          </a:p>
          <a:p>
            <a:pPr eaLnBrk="1" hangingPunct="1">
              <a:buFontTx/>
              <a:buNone/>
            </a:pPr>
            <a:r>
              <a:rPr lang="en-US" altLang="ru-RU" sz="24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                The cat      </a:t>
            </a:r>
            <a:r>
              <a:rPr lang="en-US" altLang="ru-RU" sz="2400" b="1" u="sng" smtClean="0">
                <a:solidFill>
                  <a:srgbClr val="C00000"/>
                </a:solidFill>
                <a:latin typeface="Comic Sans MS" panose="030F0702030302020204" pitchFamily="66" charset="0"/>
              </a:rPr>
              <a:t>didn’t like</a:t>
            </a:r>
            <a:r>
              <a:rPr lang="en-US" altLang="ru-RU" sz="24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 the mat.</a:t>
            </a:r>
            <a:endParaRPr lang="ru-RU" altLang="ru-RU" sz="2400" b="1" smtClean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endParaRPr lang="ru-RU" altLang="ru-RU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28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14313" y="0"/>
            <a:ext cx="9144000" cy="6858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ru-RU" sz="2800" b="1" smtClean="0">
                <a:solidFill>
                  <a:srgbClr val="008000"/>
                </a:solidFill>
                <a:latin typeface="Comic Sans MS" panose="030F0702030302020204" pitchFamily="66" charset="0"/>
              </a:rPr>
              <a:t>	</a:t>
            </a:r>
          </a:p>
          <a:p>
            <a:pPr algn="l" eaLnBrk="1" hangingPunct="1"/>
            <a:r>
              <a:rPr lang="en-US" altLang="ru-RU" sz="2800" b="1" smtClean="0">
                <a:solidFill>
                  <a:srgbClr val="008000"/>
                </a:solidFill>
                <a:latin typeface="Comic Sans MS" panose="030F0702030302020204" pitchFamily="66" charset="0"/>
              </a:rPr>
              <a:t>	</a:t>
            </a:r>
            <a:r>
              <a:rPr lang="ru-RU" altLang="ru-RU" sz="2800" b="1" smtClean="0">
                <a:solidFill>
                  <a:srgbClr val="008000"/>
                </a:solidFill>
                <a:latin typeface="Comic Sans MS" panose="030F0702030302020204" pitchFamily="66" charset="0"/>
              </a:rPr>
              <a:t>   </a:t>
            </a:r>
            <a:r>
              <a:rPr lang="ru-RU" altLang="ru-RU" sz="2800" b="1" u="sng" smtClean="0">
                <a:solidFill>
                  <a:srgbClr val="008000"/>
                </a:solidFill>
                <a:latin typeface="Comic Sans MS" panose="030F0702030302020204" pitchFamily="66" charset="0"/>
              </a:rPr>
              <a:t>Образец:</a:t>
            </a:r>
            <a:r>
              <a:rPr lang="ru-RU" altLang="ru-RU" sz="2800" b="1" smtClean="0">
                <a:solidFill>
                  <a:srgbClr val="898989"/>
                </a:solidFill>
                <a:latin typeface="Comic Sans MS" panose="030F0702030302020204" pitchFamily="66" charset="0"/>
              </a:rPr>
              <a:t> </a:t>
            </a:r>
            <a:r>
              <a:rPr lang="en-US" altLang="ru-RU" sz="28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I </a:t>
            </a:r>
            <a:r>
              <a:rPr lang="en-US" altLang="ru-RU" sz="28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watched</a:t>
            </a:r>
            <a:r>
              <a:rPr lang="en-US" altLang="ru-RU" sz="28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 TV at night.</a:t>
            </a:r>
          </a:p>
          <a:p>
            <a:pPr algn="l" eaLnBrk="1" hangingPunct="1"/>
            <a:r>
              <a:rPr lang="en-US" altLang="ru-RU" sz="28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	</a:t>
            </a:r>
            <a:r>
              <a:rPr lang="ru-RU" altLang="ru-RU" sz="28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     </a:t>
            </a:r>
            <a:r>
              <a:rPr lang="en-US" altLang="ru-RU" sz="28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You </a:t>
            </a:r>
            <a:r>
              <a:rPr lang="en-US" altLang="ru-RU" sz="28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didn’t watch </a:t>
            </a:r>
            <a:r>
              <a:rPr lang="en-US" altLang="ru-RU" sz="28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TV at night.</a:t>
            </a:r>
            <a:endParaRPr lang="ru-RU" altLang="ru-RU" sz="2800" b="1" smtClean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eaLnBrk="1" hangingPunct="1"/>
            <a:endParaRPr lang="en-US" altLang="ru-RU" sz="2800" b="1" smtClean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l" eaLnBrk="1" hangingPunct="1">
              <a:buFontTx/>
              <a:buChar char="•"/>
            </a:pPr>
            <a:r>
              <a:rPr lang="en-US" altLang="ru-RU" sz="28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I </a:t>
            </a:r>
            <a:r>
              <a:rPr lang="en-US" altLang="ru-RU" sz="28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washed</a:t>
            </a:r>
            <a:r>
              <a:rPr lang="en-US" altLang="ru-RU" sz="28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 my hands and face ten times.</a:t>
            </a:r>
          </a:p>
          <a:p>
            <a:pPr algn="l" eaLnBrk="1" hangingPunct="1">
              <a:buFontTx/>
              <a:buChar char="•"/>
            </a:pPr>
            <a:r>
              <a:rPr lang="en-US" altLang="ru-RU" sz="28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I </a:t>
            </a:r>
            <a:r>
              <a:rPr lang="en-US" altLang="ru-RU" sz="28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played</a:t>
            </a:r>
            <a:r>
              <a:rPr lang="en-US" altLang="ru-RU" sz="28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 chess with a champion.</a:t>
            </a:r>
          </a:p>
          <a:p>
            <a:pPr algn="l" eaLnBrk="1" hangingPunct="1">
              <a:buFontTx/>
              <a:buChar char="•"/>
            </a:pPr>
            <a:r>
              <a:rPr lang="en-US" altLang="ru-RU" sz="28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I </a:t>
            </a:r>
            <a:r>
              <a:rPr lang="en-US" altLang="ru-RU" sz="28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helped</a:t>
            </a:r>
            <a:r>
              <a:rPr lang="en-US" altLang="ru-RU" sz="28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 my friends to do their homework.</a:t>
            </a:r>
          </a:p>
          <a:p>
            <a:pPr algn="l" eaLnBrk="1" hangingPunct="1">
              <a:buFontTx/>
              <a:buChar char="•"/>
            </a:pPr>
            <a:r>
              <a:rPr lang="en-US" altLang="ru-RU" sz="28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I </a:t>
            </a:r>
            <a:r>
              <a:rPr lang="en-US" altLang="ru-RU" sz="28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cleaned</a:t>
            </a:r>
            <a:r>
              <a:rPr lang="en-US" altLang="ru-RU" sz="28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 my teeth three times.</a:t>
            </a:r>
          </a:p>
          <a:p>
            <a:pPr algn="l" eaLnBrk="1" hangingPunct="1"/>
            <a:endParaRPr lang="ru-RU" altLang="ru-RU" sz="2000" b="1" smtClean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l" eaLnBrk="1" hangingPunct="1"/>
            <a:r>
              <a:rPr lang="en-US" altLang="ru-RU" sz="28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You </a:t>
            </a:r>
            <a:r>
              <a:rPr lang="en-US" altLang="ru-RU" sz="28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didn’t wash </a:t>
            </a:r>
            <a:r>
              <a:rPr lang="en-US" altLang="ru-RU" sz="28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your hands and face ten times.</a:t>
            </a:r>
          </a:p>
          <a:p>
            <a:pPr algn="l" eaLnBrk="1" hangingPunct="1"/>
            <a:r>
              <a:rPr lang="en-US" altLang="ru-RU" sz="28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You </a:t>
            </a:r>
            <a:r>
              <a:rPr lang="en-US" altLang="ru-RU" sz="28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didn’t play </a:t>
            </a:r>
            <a:r>
              <a:rPr lang="en-US" altLang="ru-RU" sz="28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chess with a champion.</a:t>
            </a:r>
          </a:p>
          <a:p>
            <a:pPr algn="l" eaLnBrk="1" hangingPunct="1"/>
            <a:r>
              <a:rPr lang="en-US" altLang="ru-RU" sz="28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You </a:t>
            </a:r>
            <a:r>
              <a:rPr lang="en-US" altLang="ru-RU" sz="28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didn’t help </a:t>
            </a:r>
            <a:r>
              <a:rPr lang="en-US" altLang="ru-RU" sz="28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your friends to do their</a:t>
            </a:r>
            <a:r>
              <a:rPr lang="ru-RU" altLang="ru-RU" sz="28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altLang="ru-RU" sz="28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homework.</a:t>
            </a:r>
          </a:p>
          <a:p>
            <a:pPr algn="l" eaLnBrk="1" hangingPunct="1"/>
            <a:r>
              <a:rPr lang="en-US" altLang="ru-RU" sz="28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You </a:t>
            </a:r>
            <a:r>
              <a:rPr lang="en-US" altLang="ru-RU" sz="28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didn’t clean </a:t>
            </a:r>
            <a:r>
              <a:rPr lang="en-US" altLang="ru-RU" sz="28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your teeth three times.</a:t>
            </a:r>
          </a:p>
          <a:p>
            <a:pPr eaLnBrk="1" hangingPunct="1"/>
            <a:endParaRPr lang="ru-RU" altLang="ru-RU" sz="2800" b="1" smtClean="0">
              <a:solidFill>
                <a:srgbClr val="898989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9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9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9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9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9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09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9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09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09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575"/>
            <a:ext cx="9107488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ru-RU" sz="4000" smtClean="0">
                <a:latin typeface="Comic Sans MS" panose="030F0702030302020204" pitchFamily="66" charset="0"/>
              </a:rPr>
              <a:t>General questions</a:t>
            </a:r>
            <a:endParaRPr lang="ru-RU" altLang="ru-RU" sz="4000" smtClean="0">
              <a:latin typeface="Comic Sans MS" panose="030F0702030302020204" pitchFamily="66" charset="0"/>
            </a:endParaRPr>
          </a:p>
        </p:txBody>
      </p:sp>
      <p:sp>
        <p:nvSpPr>
          <p:cNvPr id="13316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ru-RU" sz="2400" b="1" smtClean="0">
                <a:solidFill>
                  <a:srgbClr val="C00000"/>
                </a:solidFill>
                <a:latin typeface="Comic Sans MS" panose="030F0702030302020204" pitchFamily="66" charset="0"/>
              </a:rPr>
              <a:t>Did</a:t>
            </a:r>
            <a:r>
              <a:rPr lang="en-US" altLang="ru-RU" sz="24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 you </a:t>
            </a:r>
            <a:r>
              <a:rPr lang="en-US" altLang="ru-RU" sz="24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stay</a:t>
            </a:r>
            <a:r>
              <a:rPr lang="en-US" altLang="ru-RU" sz="24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 at home?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ru-RU" sz="2400" b="1" smtClean="0">
                <a:solidFill>
                  <a:srgbClr val="C00000"/>
                </a:solidFill>
                <a:latin typeface="Comic Sans MS" panose="030F0702030302020204" pitchFamily="66" charset="0"/>
              </a:rPr>
              <a:t>Did</a:t>
            </a:r>
            <a:r>
              <a:rPr lang="en-US" altLang="ru-RU" sz="24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 you </a:t>
            </a:r>
            <a:r>
              <a:rPr lang="en-US" altLang="ru-RU" sz="24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fly</a:t>
            </a:r>
            <a:r>
              <a:rPr lang="en-US" altLang="ru-RU" sz="24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 to Rome?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ru-RU" sz="2400" b="1" smtClean="0">
                <a:solidFill>
                  <a:srgbClr val="C00000"/>
                </a:solidFill>
                <a:latin typeface="Comic Sans MS" panose="030F0702030302020204" pitchFamily="66" charset="0"/>
              </a:rPr>
              <a:t>Did</a:t>
            </a:r>
            <a:r>
              <a:rPr lang="en-US" altLang="ru-RU" sz="24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 your plane </a:t>
            </a:r>
            <a:r>
              <a:rPr lang="en-US" altLang="ru-RU" sz="24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arrive</a:t>
            </a:r>
            <a:r>
              <a:rPr lang="en-US" altLang="ru-RU" sz="24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 at time?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ru-RU" sz="2400" b="1" smtClean="0">
                <a:solidFill>
                  <a:srgbClr val="C00000"/>
                </a:solidFill>
                <a:latin typeface="Comic Sans MS" panose="030F0702030302020204" pitchFamily="66" charset="0"/>
              </a:rPr>
              <a:t>Did</a:t>
            </a:r>
            <a:r>
              <a:rPr lang="en-US" altLang="ru-RU" sz="24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 you </a:t>
            </a:r>
            <a:r>
              <a:rPr lang="en-US" altLang="ru-RU" sz="24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have</a:t>
            </a:r>
            <a:r>
              <a:rPr lang="en-US" altLang="ru-RU" sz="24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 a good time?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ru-RU" sz="2400" b="1" smtClean="0">
                <a:solidFill>
                  <a:srgbClr val="C00000"/>
                </a:solidFill>
                <a:latin typeface="Comic Sans MS" panose="030F0702030302020204" pitchFamily="66" charset="0"/>
              </a:rPr>
              <a:t>Did</a:t>
            </a:r>
            <a:r>
              <a:rPr lang="en-US" altLang="ru-RU" sz="24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 you </a:t>
            </a:r>
            <a:r>
              <a:rPr lang="en-US" altLang="ru-RU" sz="24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swim</a:t>
            </a:r>
            <a:r>
              <a:rPr lang="en-US" altLang="ru-RU" sz="24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 in the sea?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ru-RU" sz="2400" b="1" smtClean="0">
                <a:solidFill>
                  <a:srgbClr val="C00000"/>
                </a:solidFill>
                <a:latin typeface="Comic Sans MS" panose="030F0702030302020204" pitchFamily="66" charset="0"/>
              </a:rPr>
              <a:t>Did</a:t>
            </a:r>
            <a:r>
              <a:rPr lang="en-US" altLang="ru-RU" sz="24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 you </a:t>
            </a:r>
            <a:r>
              <a:rPr lang="en-US" altLang="ru-RU" sz="24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watch</a:t>
            </a:r>
            <a:r>
              <a:rPr lang="en-US" altLang="ru-RU" sz="24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 TV?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ru-RU" sz="2400" b="1" smtClean="0">
                <a:solidFill>
                  <a:srgbClr val="C00000"/>
                </a:solidFill>
                <a:latin typeface="Comic Sans MS" panose="030F0702030302020204" pitchFamily="66" charset="0"/>
              </a:rPr>
              <a:t>Did</a:t>
            </a:r>
            <a:r>
              <a:rPr lang="en-US" altLang="ru-RU" sz="24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 you </a:t>
            </a:r>
            <a:r>
              <a:rPr lang="en-US" altLang="ru-RU" sz="24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spend</a:t>
            </a:r>
            <a:r>
              <a:rPr lang="en-US" altLang="ru-RU" sz="24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 a lot of money?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ru-RU" sz="24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Were</a:t>
            </a:r>
            <a:r>
              <a:rPr lang="en-US" altLang="ru-RU" sz="24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 your journey very funny?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ru-RU" sz="24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Were</a:t>
            </a:r>
            <a:r>
              <a:rPr lang="en-US" altLang="ru-RU" sz="24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 you happy?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ru-RU" sz="24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Were</a:t>
            </a:r>
            <a:r>
              <a:rPr lang="en-US" altLang="ru-RU" sz="24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 you sad?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ru-RU" sz="24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Were</a:t>
            </a:r>
            <a:r>
              <a:rPr lang="en-US" altLang="ru-RU" sz="24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 you angry?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ru-RU" sz="2400" b="1" smtClean="0">
                <a:solidFill>
                  <a:srgbClr val="990099"/>
                </a:solidFill>
                <a:latin typeface="Comic Sans MS" panose="030F0702030302020204" pitchFamily="66" charset="0"/>
              </a:rPr>
              <a:t>Were</a:t>
            </a:r>
            <a:r>
              <a:rPr lang="en-US" altLang="ru-RU" sz="2400" b="1" smtClean="0">
                <a:solidFill>
                  <a:srgbClr val="0000FF"/>
                </a:solidFill>
                <a:latin typeface="Comic Sans MS" panose="030F0702030302020204" pitchFamily="66" charset="0"/>
              </a:rPr>
              <a:t> you glad?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240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1719</TotalTime>
  <Words>412</Words>
  <Application>Microsoft Office PowerPoint</Application>
  <PresentationFormat>Экран (4:3)</PresentationFormat>
  <Paragraphs>126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Regular verbs V → V- ed</vt:lpstr>
      <vt:lpstr>Презентация PowerPoint</vt:lpstr>
      <vt:lpstr>Презентация PowerPoint</vt:lpstr>
      <vt:lpstr>Negative sentences</vt:lpstr>
      <vt:lpstr>Презентация PowerPoint</vt:lpstr>
      <vt:lpstr>General questions</vt:lpstr>
      <vt:lpstr>Презентация PowerPoint</vt:lpstr>
      <vt:lpstr>Презентация PowerPoint</vt:lpstr>
      <vt:lpstr>Используемые материалы</vt:lpstr>
    </vt:vector>
  </TitlesOfParts>
  <Company/>
  <LinksUpToDate>false</LinksUpToDate>
  <SharedDoc>false</SharedDoc>
  <HLinks>
    <vt:vector size="144" baseType="variant"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>http://kinohorror.com/upload/image/3/453.jpg</vt:lpwstr>
      </vt:variant>
      <vt:variant>
        <vt:lpwstr/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>http://igrovoisait.ru/upload/video/thumbs/medium/b/9/4/b94d74c2ca405c61644067603f689b14.jpg</vt:lpwstr>
      </vt:variant>
      <vt:variant>
        <vt:lpwstr/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>http://fs02.androidpit.info/ass/x83/5800983-1338292675068.jpg</vt:lpwstr>
      </vt:variant>
      <vt:variant>
        <vt:lpwstr/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>http://fs02.androidpit.info/ass/x86/4978286-1327357131568.jpg</vt:lpwstr>
      </vt:variant>
      <vt:variant>
        <vt:lpwstr/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>http://spletnik.ru/img/2009/12/dasha/20091204-zayciCherepa.jpg</vt:lpwstr>
      </vt:variant>
      <vt:variant>
        <vt:lpwstr/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>http://maybebaby.com.ua/_pu/3/01019072.jpg</vt:lpwstr>
      </vt:variant>
      <vt:variant>
        <vt:lpwstr/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>http://tivskazke.ru/img//2012/03/turtle-and-hear-race.jpg</vt:lpwstr>
      </vt:variant>
      <vt:variant>
        <vt:lpwstr/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>http://images.16x9.tv/products/product_thumb_1982.jpg</vt:lpwstr>
      </vt:variant>
      <vt:variant>
        <vt:lpwstr/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>http://kinohorror.com/upload/image/3/453.jpg</vt:lpwstr>
      </vt:variant>
      <vt:variant>
        <vt:lpwstr/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>http://igrovoisait.ru/upload/video/thumbs/medium/b/9/4/b94d74c2ca405c61644067603f689b14.jpg</vt:lpwstr>
      </vt:variant>
      <vt:variant>
        <vt:lpwstr/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>http://fs02.androidpit.info/ass/x83/5800983-1338292675068.jpg</vt:lpwstr>
      </vt:variant>
      <vt:variant>
        <vt:lpwstr/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>http://fs02.androidpit.info/ass/x86/4978286-1327357131568.jpg</vt:lpwstr>
      </vt:variant>
      <vt:variant>
        <vt:lpwstr/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>http://spletnik.ru/img/2009/12/dasha/20091204-zayciCherepa.jpg</vt:lpwstr>
      </vt:variant>
      <vt:variant>
        <vt:lpwstr/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>http://maybebaby.com.ua/_pu/3/01019072.jpg</vt:lpwstr>
      </vt:variant>
      <vt:variant>
        <vt:lpwstr/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>http://tivskazke.ru/img//2012/03/turtle-and-hear-race.jpg</vt:lpwstr>
      </vt:variant>
      <vt:variant>
        <vt:lpwstr/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>http://images.16x9.tv/products/product_thumb_1982.jpg</vt:lpwstr>
      </vt:variant>
      <vt:variant>
        <vt:lpwstr/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>http://kinohorror.com/upload/image/3/453.jpg</vt:lpwstr>
      </vt:variant>
      <vt:variant>
        <vt:lpwstr/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>http://igrovoisait.ru/upload/video/thumbs/medium/b/9/4/b94d74c2ca405c61644067603f689b14.jpg</vt:lpwstr>
      </vt:variant>
      <vt:variant>
        <vt:lpwstr/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>http://fs02.androidpit.info/ass/x83/5800983-1338292675068.jpg</vt:lpwstr>
      </vt:variant>
      <vt:variant>
        <vt:lpwstr/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>http://fs02.androidpit.info/ass/x86/4978286-1327357131568.jpg</vt:lpwstr>
      </vt:variant>
      <vt:variant>
        <vt:lpwstr/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>http://spletnik.ru/img/2009/12/dasha/20091204-zayciCherepa.jpg</vt:lpwstr>
      </vt:variant>
      <vt:variant>
        <vt:lpwstr/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>http://maybebaby.com.ua/_pu/3/01019072.jpg</vt:lpwstr>
      </vt:variant>
      <vt:variant>
        <vt:lpwstr/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>http://tivskazke.ru/img//2012/03/turtle-and-hear-race.jpg</vt:lpwstr>
      </vt:variant>
      <vt:variant>
        <vt:lpwstr/>
      </vt:variant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>http://images.16x9.tv/products/product_thumb_1982.jpg</vt:lpwstr>
      </vt:variant>
      <vt:variant>
        <vt:lpwstr/>
      </vt:variant>
    </vt:vector>
  </HLinks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роза</cp:lastModifiedBy>
  <cp:revision>82</cp:revision>
  <dcterms:created xsi:type="dcterms:W3CDTF">2010-01-24T13:56:58Z</dcterms:created>
  <dcterms:modified xsi:type="dcterms:W3CDTF">2017-04-29T09:49:38Z</dcterms:modified>
</cp:coreProperties>
</file>