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39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m.cdnmob.org/pic/v2/gallery/preview/fon-listya-nebo-voda-87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 ОБРАЗОВАТЕЛЬНОЕ УЧРЕЖДЕНИЕ ДЕТСКИЙ САД №4 «ЛАСТОЧКА» г.Армянск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1428736"/>
            <a:ext cx="764145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Конспект непрерывно образовательной деятельности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познавательному развитию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применением ИКТ технологий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тему: «Путешествие в страну Чудес и превращений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702" y="5715016"/>
            <a:ext cx="2500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 воспитатель: 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Упорова Е.И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reeppt.net/background/blue-presentation-frame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928670"/>
            <a:ext cx="5477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ВОДА НЕ ИМЕЕТ ЗАПАХА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mdou20-nsk.ucoz.ru/_si/0/976137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997985"/>
            <a:ext cx="5572164" cy="3863793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857356" y="2000240"/>
            <a:ext cx="5572164" cy="38576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1857356" y="2000240"/>
            <a:ext cx="5572164" cy="38576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reeppt.net/background/blue-presentation-frame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928670"/>
            <a:ext cx="4765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ВОДА РАСТВОРИТЕЛЬ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cdn.shazoo.ru/123704_DJRNobvtrY_shutterstock_143805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00240"/>
            <a:ext cx="2938461" cy="3623256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556" name="Picture 4" descr="http://horoshieprivychki.ru/wp-content/uploads/2015/07/-%D0%BE-%D1%81%D0%B0%D1%85%D0%B0%D1%80%D0%B5-e1471523093265-730x4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143116"/>
            <a:ext cx="2635842" cy="1657331"/>
          </a:xfrm>
          <a:prstGeom prst="rect">
            <a:avLst/>
          </a:prstGeom>
          <a:noFill/>
        </p:spPr>
      </p:pic>
      <p:pic>
        <p:nvPicPr>
          <p:cNvPr id="23558" name="Picture 6" descr="http://vita-fattoria.ru/wp-content/uploads/2015/12/%D0%9F%D0%B8%D1%89%D0%B5%D0%B2%D0%B0%D1%8F-%D1%81%D0%BE%D0%BB%D1%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000504"/>
            <a:ext cx="1571636" cy="1949197"/>
          </a:xfrm>
          <a:prstGeom prst="rect">
            <a:avLst/>
          </a:prstGeom>
          <a:noFill/>
        </p:spPr>
      </p:pic>
      <p:pic>
        <p:nvPicPr>
          <p:cNvPr id="23560" name="Picture 8" descr="http://korzinka.com/upload/iblock/d24/d241f1b2ec8375c093cb94ae0e515e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214818"/>
            <a:ext cx="1928766" cy="1285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reeppt.net/background/blue-presentation-frame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928670"/>
            <a:ext cx="520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ТРИ СОСТОЯНИЯ ВОДЫ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prostoest.ru/wp-content/uploads/2015/06/106709885-727x5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3071834" cy="2205636"/>
          </a:xfrm>
          <a:prstGeom prst="rect">
            <a:avLst/>
          </a:prstGeom>
          <a:noFill/>
        </p:spPr>
      </p:pic>
      <p:pic>
        <p:nvPicPr>
          <p:cNvPr id="24580" name="Picture 4" descr="http://chinaclinic.kz/wp-content/uploads/2016/11/article10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500174"/>
            <a:ext cx="2786082" cy="2222361"/>
          </a:xfrm>
          <a:prstGeom prst="rect">
            <a:avLst/>
          </a:prstGeom>
          <a:noFill/>
        </p:spPr>
      </p:pic>
      <p:pic>
        <p:nvPicPr>
          <p:cNvPr id="24582" name="Picture 6" descr="http://7261042.nsknet.ru/_mod_files/ce_images/16/22_3.jpg"/>
          <p:cNvPicPr>
            <a:picLocks noChangeAspect="1" noChangeArrowheads="1"/>
          </p:cNvPicPr>
          <p:nvPr/>
        </p:nvPicPr>
        <p:blipFill>
          <a:blip r:embed="rId5"/>
          <a:srcRect t="13325" b="16243"/>
          <a:stretch>
            <a:fillRect/>
          </a:stretch>
        </p:blipFill>
        <p:spPr bwMode="auto">
          <a:xfrm>
            <a:off x="2571736" y="4000504"/>
            <a:ext cx="4286280" cy="2265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reeppt.net/background/blue-presentation-frame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785794"/>
            <a:ext cx="4164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ВОДА БЕЗ ЦВЕТА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143116"/>
            <a:ext cx="5786478" cy="3429024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http://www.playcast.ru/uploads/2016/10/19/202448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214554"/>
            <a:ext cx="4786346" cy="3223469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14480" y="2143116"/>
            <a:ext cx="5786478" cy="3429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1785918" y="2143116"/>
            <a:ext cx="5715040" cy="3429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reeppt.net/background/blue-presentation-frame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928670"/>
            <a:ext cx="4185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ВОДА ПРОЗРАЧНАЯ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ns1.kuzinfo.ru/images/News2013/20130918%200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643050"/>
            <a:ext cx="5072098" cy="42148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reeppt.net/background/blue-presentation-frame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://i16.beon.ru/68/17/2281768/10/83530410/iskusstvocvetkrasochnocvetakrasitelFavimru3631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913205"/>
            <a:ext cx="5572164" cy="3711063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357422" y="1000108"/>
            <a:ext cx="4508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ВОДА МЕНЯЕТ ЦВЕТ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reeppt.net/background/blue-presentation-frame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857232"/>
            <a:ext cx="5204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ВОДА НЕ ИМЕЕТ ВКУСА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cs3.petshop.ru/upload/files-new/86/53/bc/277163_1600x1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071678"/>
            <a:ext cx="6096000" cy="3429001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71604" y="2071678"/>
            <a:ext cx="6072230" cy="3429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571604" y="2071678"/>
            <a:ext cx="6143668" cy="3429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reeppt.net/background/blue-presentation-frame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928670"/>
            <a:ext cx="5477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ВОДА НЕ ИМЕЕТ ЗАПАХА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mdou20-nsk.ucoz.ru/_si/0/976137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997985"/>
            <a:ext cx="5572164" cy="3863793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857356" y="2000240"/>
            <a:ext cx="5572164" cy="38576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1857356" y="2000240"/>
            <a:ext cx="5572164" cy="38576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reeppt.net/background/blue-presentation-frame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928670"/>
            <a:ext cx="4765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ВОДА РАСТВОРИТЕЛЬ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cdn.shazoo.ru/123704_DJRNobvtrY_shutterstock_143805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00240"/>
            <a:ext cx="2938461" cy="3623256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556" name="Picture 4" descr="http://horoshieprivychki.ru/wp-content/uploads/2015/07/-%D0%BE-%D1%81%D0%B0%D1%85%D0%B0%D1%80%D0%B5-e1471523093265-730x4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143116"/>
            <a:ext cx="2635842" cy="1657331"/>
          </a:xfrm>
          <a:prstGeom prst="rect">
            <a:avLst/>
          </a:prstGeom>
          <a:noFill/>
        </p:spPr>
      </p:pic>
      <p:pic>
        <p:nvPicPr>
          <p:cNvPr id="23558" name="Picture 6" descr="http://vita-fattoria.ru/wp-content/uploads/2015/12/%D0%9F%D0%B8%D1%89%D0%B5%D0%B2%D0%B0%D1%8F-%D1%81%D0%BE%D0%BB%D1%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000504"/>
            <a:ext cx="1571636" cy="1949197"/>
          </a:xfrm>
          <a:prstGeom prst="rect">
            <a:avLst/>
          </a:prstGeom>
          <a:noFill/>
        </p:spPr>
      </p:pic>
      <p:pic>
        <p:nvPicPr>
          <p:cNvPr id="23560" name="Picture 8" descr="http://korzinka.com/upload/iblock/d24/d241f1b2ec8375c093cb94ae0e515e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214818"/>
            <a:ext cx="1928766" cy="1285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reeppt.net/background/blue-presentation-frame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928670"/>
            <a:ext cx="520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ТРИ СОСТОЯНИЯ ВОДЫ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prostoest.ru/wp-content/uploads/2015/06/106709885-727x5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3071834" cy="2205636"/>
          </a:xfrm>
          <a:prstGeom prst="rect">
            <a:avLst/>
          </a:prstGeom>
          <a:noFill/>
        </p:spPr>
      </p:pic>
      <p:pic>
        <p:nvPicPr>
          <p:cNvPr id="24580" name="Picture 4" descr="http://chinaclinic.kz/wp-content/uploads/2016/11/article10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500174"/>
            <a:ext cx="2786082" cy="2222361"/>
          </a:xfrm>
          <a:prstGeom prst="rect">
            <a:avLst/>
          </a:prstGeom>
          <a:noFill/>
        </p:spPr>
      </p:pic>
      <p:pic>
        <p:nvPicPr>
          <p:cNvPr id="24582" name="Picture 6" descr="http://7261042.nsknet.ru/_mod_files/ce_images/16/22_3.jpg"/>
          <p:cNvPicPr>
            <a:picLocks noChangeAspect="1" noChangeArrowheads="1"/>
          </p:cNvPicPr>
          <p:nvPr/>
        </p:nvPicPr>
        <p:blipFill>
          <a:blip r:embed="rId5"/>
          <a:srcRect t="13325" b="16243"/>
          <a:stretch>
            <a:fillRect/>
          </a:stretch>
        </p:blipFill>
        <p:spPr bwMode="auto">
          <a:xfrm>
            <a:off x="2571736" y="4000504"/>
            <a:ext cx="4286280" cy="2265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freeppt.net/background/blue-presentation-frame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5" name="Picture 9" descr="C:\Users\Лена\Desktop\Desktop\b8f718dda4a2f5dd3b5d9fe86e5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357298"/>
            <a:ext cx="5810274" cy="4160156"/>
          </a:xfrm>
          <a:prstGeom prst="rect">
            <a:avLst/>
          </a:prstGeom>
          <a:noFill/>
        </p:spPr>
      </p:pic>
      <p:pic>
        <p:nvPicPr>
          <p:cNvPr id="14346" name="Picture 10" descr="C:\Users\Лена\Desktop\hello_html_598487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285992"/>
            <a:ext cx="2000264" cy="2351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.imagus.co/425258b00ab18c3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25604" name="Picture 4" descr="http://allday1.com/imagedb/bc/a/b8f718dda4a2f5dd3b5d9fe86e5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71480"/>
            <a:ext cx="1714512" cy="1227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36 -0.06158 C -0.00538 -0.09237 0.13559 -0.12315 0.18073 -0.09213 C 0.22587 -0.06112 0.10538 0.07916 0.12448 0.12453 C 0.14357 0.1699 0.27066 0.13935 0.29531 0.18009 C 0.31996 0.22083 0.27621 0.3375 0.27239 0.3689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ichurinsky.pnz.pnzreg.ru/files/michurinsky_pnz_pnzreg_ru/aukciony/v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306" cy="6858000"/>
          </a:xfrm>
          <a:prstGeom prst="rect">
            <a:avLst/>
          </a:prstGeom>
          <a:noFill/>
        </p:spPr>
      </p:pic>
      <p:pic>
        <p:nvPicPr>
          <p:cNvPr id="33796" name="Picture 4" descr="http://rodnik62.ru/images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70077">
            <a:off x="224387" y="3599905"/>
            <a:ext cx="3357586" cy="1888642"/>
          </a:xfrm>
          <a:prstGeom prst="rect">
            <a:avLst/>
          </a:prstGeom>
          <a:noFill/>
        </p:spPr>
      </p:pic>
      <p:pic>
        <p:nvPicPr>
          <p:cNvPr id="33798" name="Picture 6" descr="http://mister-puzzle.ru/img/landscape/water-its-life/water-its-life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643314"/>
            <a:ext cx="2214578" cy="2954230"/>
          </a:xfrm>
          <a:prstGeom prst="rect">
            <a:avLst/>
          </a:prstGeom>
          <a:noFill/>
        </p:spPr>
      </p:pic>
      <p:pic>
        <p:nvPicPr>
          <p:cNvPr id="33800" name="Picture 8" descr="http://krasnodarskiy-krai.doski.ru/i/25/82/82582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3527">
            <a:off x="5555408" y="3491864"/>
            <a:ext cx="3286148" cy="2084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reeppt.net/background/blue-presentation-frame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C:\Users\Лена\Desktop\Desktop\wpid-bumaga-dlya-pisem._i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9838" y="552450"/>
            <a:ext cx="4124325" cy="575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2.bp.blogspot.com/-2BhpjwNZZGk/T83VB4Om80I/AAAAAAAADtU/rvf6v0oqiPA/s1600/Planet+Earth+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8" name="Picture 4" descr="https://supersasha.ru/wp-content/uploads/2013/11/DSC_1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90" name="Picture 6" descr="http://www.gubkin31.ru/images/photos/eb332b86f01138830fa3fc97b4890ac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92" name="Picture 8" descr="https://akuaku.ru/cache/598x355/big_serebrjanyestru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9145633" cy="6858000"/>
          </a:xfrm>
          <a:prstGeom prst="rect">
            <a:avLst/>
          </a:prstGeom>
          <a:noFill/>
        </p:spPr>
      </p:pic>
      <p:pic>
        <p:nvPicPr>
          <p:cNvPr id="16394" name="Picture 10" descr="http://travel.allfoodphotography.com/wp-content/uploads/2013/10/AFP_1147-1024x67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96" name="Picture 12" descr="https://photo-monster.ru/forum/u_uploads/8686/29/maxi/IMGP371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4500562" cy="4000504"/>
          </a:xfrm>
          <a:prstGeom prst="rect">
            <a:avLst/>
          </a:prstGeom>
          <a:noFill/>
        </p:spPr>
      </p:pic>
      <p:pic>
        <p:nvPicPr>
          <p:cNvPr id="16398" name="Picture 14" descr="https://w-dog.net/wallpapers/10/16/434411816372248/fog-morning-landscap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0"/>
            <a:ext cx="4643439" cy="4000504"/>
          </a:xfrm>
          <a:prstGeom prst="rect">
            <a:avLst/>
          </a:prstGeom>
          <a:noFill/>
        </p:spPr>
      </p:pic>
      <p:pic>
        <p:nvPicPr>
          <p:cNvPr id="16400" name="Picture 16" descr="http://www.vladtime.ru/uploads/posts/2016-07/1468300901_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523" y="3929066"/>
            <a:ext cx="9130477" cy="2928934"/>
          </a:xfrm>
          <a:prstGeom prst="rect">
            <a:avLst/>
          </a:prstGeom>
          <a:noFill/>
        </p:spPr>
      </p:pic>
      <p:pic>
        <p:nvPicPr>
          <p:cNvPr id="16402" name="Picture 18" descr="http://img11.nnm.me/2/0/4/b/6/f4a722cd1cae7cd930bd50867a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67811"/>
          </a:xfrm>
          <a:prstGeom prst="rect">
            <a:avLst/>
          </a:prstGeom>
          <a:noFill/>
        </p:spPr>
      </p:pic>
      <p:pic>
        <p:nvPicPr>
          <p:cNvPr id="16404" name="Picture 20" descr="http://www.nsktur.ru/userfiles/images/f658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16406" name="Picture 22" descr="http://img.mota.ru/upload/wallpapers/2015/05/06/18/02/44011/096-2560x1600.jpg"/>
          <p:cNvPicPr>
            <a:picLocks noChangeAspect="1" noChangeArrowheads="1"/>
          </p:cNvPicPr>
          <p:nvPr/>
        </p:nvPicPr>
        <p:blipFill>
          <a:blip r:embed="rId12" cstate="print"/>
          <a:srcRect l="7267" r="9884"/>
          <a:stretch>
            <a:fillRect/>
          </a:stretch>
        </p:blipFill>
        <p:spPr bwMode="auto">
          <a:xfrm>
            <a:off x="0" y="0"/>
            <a:ext cx="4643438" cy="3643314"/>
          </a:xfrm>
          <a:prstGeom prst="rect">
            <a:avLst/>
          </a:prstGeom>
          <a:noFill/>
        </p:spPr>
      </p:pic>
      <p:pic>
        <p:nvPicPr>
          <p:cNvPr id="16410" name="Picture 26" descr="http://in-rating.ru/space/wp-content/uploads/2016/12/winter-wallpaper-03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500439"/>
            <a:ext cx="9143999" cy="3357561"/>
          </a:xfrm>
          <a:prstGeom prst="rect">
            <a:avLst/>
          </a:prstGeom>
          <a:noFill/>
        </p:spPr>
      </p:pic>
      <p:pic>
        <p:nvPicPr>
          <p:cNvPr id="16412" name="Picture 28" descr="http://source-energyofhome.ru/wp-content/uploads/2017/02/priroda-zimoy-foto-07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3438" y="0"/>
            <a:ext cx="4500562" cy="3500438"/>
          </a:xfrm>
          <a:prstGeom prst="rect">
            <a:avLst/>
          </a:prstGeom>
          <a:noFill/>
        </p:spPr>
      </p:pic>
      <p:pic>
        <p:nvPicPr>
          <p:cNvPr id="16414" name="Picture 30" descr="http://player.myshared.ru/4/56898/slides/slide_1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3.infourok.ru/uploads/ex/0dcb/00029252-793e4b2c/hello_html_17b7d6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400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reeppt.net/background/blue-presentation-frame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785794"/>
            <a:ext cx="4164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ВОДА БЕЗ ЦВЕТА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143116"/>
            <a:ext cx="5786478" cy="3429024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http://www.playcast.ru/uploads/2016/10/19/202448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214554"/>
            <a:ext cx="4786346" cy="3223469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14480" y="2143116"/>
            <a:ext cx="5786478" cy="3429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1785918" y="2143116"/>
            <a:ext cx="5715040" cy="3429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reeppt.net/background/blue-presentation-frame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928670"/>
            <a:ext cx="4185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ВОДА ПРОЗРАЧНАЯ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ns1.kuzinfo.ru/images/News2013/20130918%200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643050"/>
            <a:ext cx="5072098" cy="42148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reeppt.net/background/blue-presentation-frame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://i16.beon.ru/68/17/2281768/10/83530410/iskusstvocvetkrasochnocvetakrasitelFavimru3631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913205"/>
            <a:ext cx="5572164" cy="3711063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357422" y="1000108"/>
            <a:ext cx="4508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ВОДА МЕНЯЕТ ЦВЕТ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reeppt.net/background/blue-presentation-frame-backgrounds-for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857232"/>
            <a:ext cx="5204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ВОДА НЕ ИМЕЕТ ВКУСА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cs3.petshop.ru/upload/files-new/86/53/bc/277163_1600x1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071678"/>
            <a:ext cx="6096000" cy="3429001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71604" y="2071678"/>
            <a:ext cx="6072230" cy="3429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571604" y="2071678"/>
            <a:ext cx="6143668" cy="3429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85</Words>
  <PresentationFormat>Экран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11</cp:revision>
  <dcterms:created xsi:type="dcterms:W3CDTF">2017-04-18T14:52:04Z</dcterms:created>
  <dcterms:modified xsi:type="dcterms:W3CDTF">2017-04-18T16:33:47Z</dcterms:modified>
</cp:coreProperties>
</file>