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5B32-D028-4779-B969-EAF029B05958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555D-2037-4FDC-A8C9-0E1CB17DE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tabich03.narod.ru/oboi.kosmo.files/oboi.kosmo.28.jpg"/>
          <p:cNvPicPr>
            <a:picLocks noChangeAspect="1" noChangeArrowheads="1"/>
          </p:cNvPicPr>
          <p:nvPr/>
        </p:nvPicPr>
        <p:blipFill>
          <a:blip r:embed="rId2" cstate="print"/>
          <a:srcRect l="11044"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53092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ДЕТЯМ О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ЛЁТЧИКАХ –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КОСМОНАВТАХ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4239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ГЕРОИ СОВЕТСКОГО СОЮЗА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31" name="Picture 7" descr="D:\Desktop\zvezda-geroya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1461852" cy="20758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lot-cosmonaut.narod.ru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16017" cy="6556535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76056" y="260648"/>
            <a:ext cx="3888432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Юрий Алексеевич Гагарин родился 9 марта 1934 года в деревне Клушино Смоленской области. После окончания 6 класса поступил в Люберецкое ремесленное училище, но увлекался авиамоделированием. После армии с отличием закончил военно-авиационное училище  и подал заявление с просьбой зачислить его в группу кандидатов в космонавты. 3 марта 1960 года зачислен в группу кандидатов в космонавты, усердно занимался и 12 апреля 1961 года совершил первый в мире полёт в космическое пространство на корабле «Восток». За этот подвиг ему было присвоено звание Героя Советского Союза. Начиная с 12 апреля 1962 года день полёта Гагарина в космос был объявлен праздником — Днём космонавтики.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lot-cosmonaut.narod.ru/image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866"/>
            <a:ext cx="4608512" cy="6521046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76056" y="188640"/>
            <a:ext cx="3888432" cy="640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Родился Титов 11 сентября 1953 года. Герман Степанович окончил Военную авиационную школу летчиков и служил в строевой части военно-воздушных сил в Ленинградском округе.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1960 году Титов пополнил ряды отряда советских космонавтов, впоследствии чего стал дублёром знаменитого Юрия Гагарина, а также главным пилотом 2-ого космического корабля с гордым названием «Восток – 2».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августе 1961 года молодой 26-летний космонавт Герман Степанович совершил грандиозный полет в космос, длящийся около 25-ти часов. Он совершил ровно семнадцать оборотов вокруг планеты Земля, за что был удостоен звания героя Советского союза.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lot-cosmonaut.narod.ru/image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1157"/>
            <a:ext cx="4680521" cy="661123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04048" y="116632"/>
            <a:ext cx="4032448" cy="6624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Терешкова Валентина Владимировна родилась 6 марта 1937 года, после семи лет школы стала работать на заводе, а параллельно с этим училась в вечерней школе. В 1962 году стала одной из претенденток на кандидатуру космонавта. Проходила множество тренировок – парашютных, невесомости, на устойчивость к полету. 16 июня 1963 года Валентина Терешкова совершила космический полет (48 оборотов вокруг планеты Земля на протяжении 3-х суток) на корабле «Восток-6». Она стала первой женщиной-космонавтом в мире. За </a:t>
            </a:r>
            <a:r>
              <a:rPr lang="ru-RU" dirty="0">
                <a:solidFill>
                  <a:srgbClr val="002060"/>
                </a:solidFill>
              </a:rPr>
              <a:t>полет в космос Валентина Владимировна была удостоена звания Героя Советского </a:t>
            </a:r>
            <a:r>
              <a:rPr lang="ru-RU" dirty="0" smtClean="0">
                <a:solidFill>
                  <a:srgbClr val="002060"/>
                </a:solidFill>
              </a:rPr>
              <a:t>Союза. После полёта стала писать научные труды о космосе и обучать молодых космонавтов.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ilot-cosmonaut.narod.ru/image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1157"/>
            <a:ext cx="4680521" cy="661123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04048" y="116632"/>
            <a:ext cx="4032448" cy="6624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Леонов Алексей Архипович родился в 1934 году 30 мая 8-ым ребёнком в семье. Любовь к авиационным двигателям и конструкциям летающих аппаратов у Алексея проснулась еще в ранней юности, когда он наблюдал, как его старший брат, авиационный техник по профессии, с удовольствием занимался починкой всякого рода деталей. В 1960 году Леонов был зачислен в первый знаменитый отряд космонавтов , а в 1965 совершил полёт в открытый космос, первым покинул космический корабль и пробыл в космосе 12 минут и 9 секунд. За это он получил первую звезду, а вторую за первую стыковку космических кораблей «Союз – 19» и «Аполлон».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lot-cosmonaut.narod.ru/image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1158"/>
            <a:ext cx="4680520" cy="6611236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932040" y="116632"/>
            <a:ext cx="4032448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Беляев Павел Иванович является 10 космонавтом в СССР, а в мире 14. Лётчиком-истребителем участвовал в советско-японской войне (август-сентябрь 1945 года), затем проходил службу в частях Военно-воздушных сил СССР. В 1965 году он  был командиром КК «Восход-2». Когда космический экипаж совершал возвращение на Землю, случился отказ в работе автоматического управления. Командир корабля Павел Беляев, перешёл на ручное управление, и осуществил посадку, сохранив жизнь экипажа. За это Павел Иванович получил звезду героя Советского союза.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ilot-cosmonaut.narod.ru/image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1157"/>
            <a:ext cx="4680521" cy="661123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76056" y="116632"/>
            <a:ext cx="3960440" cy="6624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Андриян Николаев родился 5 сентября 1929 года. Будучи в армии он увлекся курсами воздушных стрелков, и его, как лучшего курсанта, приняли во Фрунзенское военное авиационное училище летчиков. Первый полет с позывным «Сокол» Андриян Николаев совершил в 1962 году 11 августа. После полёта он женился на Валентине Терешковой – первой в мире женщине-космонавте. Второй полет стартовал 1 июня 1970 года. Он первый работал в космосе без скафандра. После больших перегрузок в космосе, космонавты на земле не смогли ходить. Врачи назвали такое состояние «эффект Николаева». Андриян Николаев дважды удостоен высочайшего звания Герой Советского Союза, почетного гражданина многих городов России и соседних республик.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lot-cosmonaut.narod.ru/image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08982"/>
            <a:ext cx="4680521" cy="6622938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860032" y="0"/>
            <a:ext cx="4176464" cy="6741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Севастьянов Виталий Иванович Советский космонавт и бортинженер, пробывший на орбите в общей сложности около 80-и суток. В 1967 году Севастьянова определили в группу космонавтов, проходящих специальную подготовку к полёту вокруг Луны со спуском зонда на её поверхность. Первый полёт Севастьянова состоялся в 1970 году на корабле "Союз-9" в должности бортинженера, а второй на орбитальной станции «Салют – 4».  После окончания полётов Виталий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ванович стал ведущим телепередачи «Человек. Земля. Вселенная».  Севастьянов Виталий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ванович дважды герой Советского Союза и имеет множество других наград.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60486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Звание  Героя Советского союза давали за подвиги и личные заслуги перед страной.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Благодаря смелости и отваге советских космонавтов учёные получили возможность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зучать </a:t>
            </a:r>
            <a:r>
              <a:rPr lang="ru-RU" sz="2800" dirty="0">
                <a:solidFill>
                  <a:srgbClr val="002060"/>
                </a:solidFill>
              </a:rPr>
              <a:t>к</a:t>
            </a:r>
            <a:r>
              <a:rPr lang="ru-RU" sz="2800" dirty="0" smtClean="0">
                <a:solidFill>
                  <a:srgbClr val="002060"/>
                </a:solidFill>
              </a:rPr>
              <a:t>осмическое пространство, а люди узнали, что наша планета не одна во вселенной. В их честь названы улицы и воздвигнуты памятники в разных городах нашей страны. С 1992 года мужественные люди получают звание Героя России.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Picture 7" descr="D:\Desktop\zvezda-geroya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1872208" cy="2658536"/>
          </a:xfrm>
          <a:prstGeom prst="rect">
            <a:avLst/>
          </a:prstGeom>
          <a:noFill/>
        </p:spPr>
      </p:pic>
      <p:pic>
        <p:nvPicPr>
          <p:cNvPr id="22530" name="Picture 2" descr="D:\Desktop\fbf2dbb6d3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84984"/>
            <a:ext cx="1465364" cy="28818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237312"/>
            <a:ext cx="8640960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Лётчики-космонавты</dc:title>
  <dc:creator>Elena</dc:creator>
  <cp:lastModifiedBy>user</cp:lastModifiedBy>
  <cp:revision>27</cp:revision>
  <dcterms:created xsi:type="dcterms:W3CDTF">2016-04-03T10:57:31Z</dcterms:created>
  <dcterms:modified xsi:type="dcterms:W3CDTF">2016-04-04T13:02:59Z</dcterms:modified>
</cp:coreProperties>
</file>