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600451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</a:t>
            </a:r>
            <a:r>
              <a:rPr lang="ru-RU" sz="1600" dirty="0" smtClean="0"/>
              <a:t>униципальное автономное дошкольное образовательное учреждение Тюменского муниципального района Каскаринский детский сад «Золотой петушок»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Правила поведения в спортивном и тренажерном зале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3886200"/>
            <a:ext cx="6143668" cy="2257444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Подготовила: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Инструктор по физической культуре: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Соина И.А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с</a:t>
            </a:r>
            <a:r>
              <a:rPr lang="ru-RU" sz="2000" dirty="0" smtClean="0">
                <a:solidFill>
                  <a:schemeClr val="tx1"/>
                </a:solidFill>
              </a:rPr>
              <a:t>. Каскара 2017 г.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80767a303f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332037"/>
            <a:ext cx="6072229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Все, о чём узнал сегодня,</a:t>
            </a:r>
            <a:br>
              <a:rPr lang="ru-RU" dirty="0" smtClean="0"/>
            </a:br>
            <a:r>
              <a:rPr lang="ru-RU" dirty="0" smtClean="0"/>
              <a:t>Надо строго соблюдать.</a:t>
            </a:r>
            <a:br>
              <a:rPr lang="ru-RU" dirty="0" smtClean="0"/>
            </a:br>
            <a:r>
              <a:rPr lang="ru-RU" dirty="0" smtClean="0"/>
              <a:t>И тогда тебе не сложно будет в спорте побеждать!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071678"/>
            <a:ext cx="6286060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зал одни не заходите- педагога подождите!</a:t>
            </a:r>
            <a:endParaRPr lang="ru-RU" dirty="0"/>
          </a:p>
        </p:txBody>
      </p:sp>
      <p:pic>
        <p:nvPicPr>
          <p:cNvPr id="6" name="Рисунок 5" descr="payatten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071546"/>
            <a:ext cx="2949555" cy="2180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5-06-05-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000240"/>
            <a:ext cx="4714908" cy="464347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Инструктора слушай </a:t>
            </a:r>
            <a:r>
              <a:rPr lang="ru-RU" dirty="0" smtClean="0"/>
              <a:t>внимательно и </a:t>
            </a:r>
            <a:r>
              <a:rPr lang="ru-RU" dirty="0" err="1" smtClean="0"/>
              <a:t>всѐ </a:t>
            </a:r>
            <a:r>
              <a:rPr lang="ru-RU" dirty="0" smtClean="0"/>
              <a:t>получится обязательно!</a:t>
            </a:r>
            <a:endParaRPr lang="ru-RU" dirty="0"/>
          </a:p>
        </p:txBody>
      </p:sp>
      <p:pic>
        <p:nvPicPr>
          <p:cNvPr id="5" name="Рисунок 4" descr="205398-c51ce410c124a10e0db5e4b97fc2af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00174"/>
            <a:ext cx="3622820" cy="2709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24003_1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785926"/>
            <a:ext cx="3783313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будете озорничать - можно что-нибудь сломать: Можно ногу повредить или лоб себе разбить!</a:t>
            </a:r>
            <a:endParaRPr lang="ru-RU" dirty="0"/>
          </a:p>
        </p:txBody>
      </p:sp>
      <p:pic>
        <p:nvPicPr>
          <p:cNvPr id="5" name="Рисунок 4" descr="payatten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56" y="1785926"/>
            <a:ext cx="2359320" cy="2037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движении друг другу не мешайте, если нужно - помогайте!</a:t>
            </a:r>
            <a:endParaRPr lang="ru-RU" dirty="0"/>
          </a:p>
        </p:txBody>
      </p:sp>
      <p:pic>
        <p:nvPicPr>
          <p:cNvPr id="4" name="Содержимое 3" descr="runners-29626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857496"/>
            <a:ext cx="6572296" cy="2440479"/>
          </a:xfrm>
        </p:spPr>
      </p:pic>
      <p:pic>
        <p:nvPicPr>
          <p:cNvPr id="5" name="Рисунок 4" descr="payatten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1285861"/>
            <a:ext cx="2571768" cy="1553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мяч аккуратно играйте и окон не разбивайте!</a:t>
            </a:r>
            <a:endParaRPr lang="ru-RU" dirty="0"/>
          </a:p>
        </p:txBody>
      </p:sp>
      <p:pic>
        <p:nvPicPr>
          <p:cNvPr id="4" name="Содержимое 3" descr="199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643050"/>
            <a:ext cx="5894803" cy="3929868"/>
          </a:xfrm>
        </p:spPr>
      </p:pic>
      <p:pic>
        <p:nvPicPr>
          <p:cNvPr id="5" name="Рисунок 4" descr="sport (337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785794"/>
            <a:ext cx="2057414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Взяв </a:t>
            </a:r>
            <a:r>
              <a:rPr lang="ru-RU" dirty="0" smtClean="0"/>
              <a:t>скакалки - разойдитесь, место для себя найдите! </a:t>
            </a:r>
            <a:r>
              <a:rPr lang="ru-RU" dirty="0" smtClean="0"/>
              <a:t>Чтоб </a:t>
            </a:r>
            <a:r>
              <a:rPr lang="ru-RU" dirty="0" smtClean="0"/>
              <a:t>друг </a:t>
            </a:r>
            <a:r>
              <a:rPr lang="ru-RU" dirty="0" err="1" smtClean="0"/>
              <a:t>другуне</a:t>
            </a:r>
            <a:r>
              <a:rPr lang="ru-RU" dirty="0" smtClean="0"/>
              <a:t> </a:t>
            </a:r>
            <a:r>
              <a:rPr lang="ru-RU" dirty="0" smtClean="0"/>
              <a:t>мешать и скакалками не задевать! </a:t>
            </a:r>
            <a:endParaRPr lang="ru-RU" dirty="0"/>
          </a:p>
        </p:txBody>
      </p:sp>
      <p:pic>
        <p:nvPicPr>
          <p:cNvPr id="4" name="Содержимое 3" descr="smayl-prygayushchiy-animatsionnaya-kartinka-015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6235" y="2214555"/>
            <a:ext cx="6531476" cy="2714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un-cour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786058"/>
            <a:ext cx="5000660" cy="260867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 </a:t>
            </a:r>
            <a:r>
              <a:rPr lang="ru-RU" sz="3600" dirty="0" smtClean="0"/>
              <a:t>полосе препятствий будьте </a:t>
            </a:r>
            <a:r>
              <a:rPr lang="ru-RU" sz="3600" dirty="0" smtClean="0"/>
              <a:t>вновь внимательны</a:t>
            </a:r>
            <a:r>
              <a:rPr lang="ru-RU" sz="3600" dirty="0" smtClean="0"/>
              <a:t>: </a:t>
            </a:r>
            <a:r>
              <a:rPr lang="ru-RU" sz="3600" dirty="0" smtClean="0"/>
              <a:t> </a:t>
            </a:r>
            <a:r>
              <a:rPr lang="ru-RU" sz="3600" dirty="0" smtClean="0"/>
              <a:t>Не толкайтесь, </a:t>
            </a:r>
            <a:r>
              <a:rPr lang="ru-RU" sz="3600" dirty="0" smtClean="0"/>
              <a:t>не спешите</a:t>
            </a:r>
            <a:r>
              <a:rPr lang="ru-RU" sz="3600" dirty="0" smtClean="0"/>
              <a:t>, на </a:t>
            </a:r>
            <a:r>
              <a:rPr lang="ru-RU" sz="3600" dirty="0" smtClean="0"/>
              <a:t>всё </a:t>
            </a:r>
            <a:r>
              <a:rPr lang="ru-RU" sz="3600" dirty="0" smtClean="0"/>
              <a:t>внимательно смотрите</a:t>
            </a:r>
            <a:endParaRPr lang="ru-RU" sz="3600" dirty="0"/>
          </a:p>
        </p:txBody>
      </p:sp>
      <p:pic>
        <p:nvPicPr>
          <p:cNvPr id="5" name="Рисунок 4" descr="spy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1785926"/>
            <a:ext cx="2071702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Порядок в зале соблюдайте, места инвентаря запоминайте. Всегда его вы убирайте и взрослым помогайте!</a:t>
            </a:r>
            <a:endParaRPr lang="ru-RU" dirty="0"/>
          </a:p>
        </p:txBody>
      </p:sp>
      <p:pic>
        <p:nvPicPr>
          <p:cNvPr id="5" name="Рисунок 4" descr="1756392437130332-800x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1785926"/>
            <a:ext cx="4995872" cy="3164924"/>
          </a:xfrm>
          <a:prstGeom prst="rect">
            <a:avLst/>
          </a:prstGeom>
        </p:spPr>
      </p:pic>
      <p:pic>
        <p:nvPicPr>
          <p:cNvPr id="4" name="Содержимое 3" descr="283fe24ae3cf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1785926"/>
            <a:ext cx="3228760" cy="3874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118</Words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автономное дошкольное образовательное учреждение Тюменского муниципального района Каскаринский детский сад «Золотой петушок»  Правила поведения в спортивном и тренажерном зале</vt:lpstr>
      <vt:lpstr>В зал одни не заходите- педагога подождите!</vt:lpstr>
      <vt:lpstr>Инструктора слушай внимательно и всѐ получится обязательно!</vt:lpstr>
      <vt:lpstr>Если будете озорничать - можно что-нибудь сломать: Можно ногу повредить или лоб себе разбить!</vt:lpstr>
      <vt:lpstr>В движении друг другу не мешайте, если нужно - помогайте!</vt:lpstr>
      <vt:lpstr>В мяч аккуратно играйте и окон не разбивайте!</vt:lpstr>
      <vt:lpstr> Взяв скакалки - разойдитесь, место для себя найдите! Чтоб друг другуне мешать и скакалками не задевать! </vt:lpstr>
      <vt:lpstr>На полосе препятствий будьте вновь внимательны:  Не толкайтесь, не спешите, на всё внимательно смотрите</vt:lpstr>
      <vt:lpstr>Порядок в зале соблюдайте, места инвентаря запоминайте. Всегда его вы убирайте и взрослым помогайте!</vt:lpstr>
      <vt:lpstr>  Все, о чём узнал сегодня, Надо строго соблюдать. И тогда тебе не сложно будет в спорте побеждать!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Тюменского муниципального района Каскаринский детский сад «Золотой петушок» Правила поведения в спортивном и тренажерном зале</dc:title>
  <dc:creator>Золотой петушок</dc:creator>
  <cp:lastModifiedBy>Золотой петушок</cp:lastModifiedBy>
  <cp:revision>7</cp:revision>
  <dcterms:created xsi:type="dcterms:W3CDTF">2018-03-25T07:41:00Z</dcterms:created>
  <dcterms:modified xsi:type="dcterms:W3CDTF">2018-03-25T08:47:51Z</dcterms:modified>
</cp:coreProperties>
</file>