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69" r:id="rId3"/>
    <p:sldId id="277" r:id="rId4"/>
    <p:sldId id="278" r:id="rId5"/>
    <p:sldId id="279" r:id="rId6"/>
    <p:sldId id="274" r:id="rId7"/>
    <p:sldId id="280" r:id="rId8"/>
    <p:sldId id="275" r:id="rId9"/>
    <p:sldId id="271" r:id="rId10"/>
    <p:sldId id="281" r:id="rId11"/>
    <p:sldId id="282" r:id="rId12"/>
    <p:sldId id="259" r:id="rId13"/>
    <p:sldId id="260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4818" name="AutoShape 2" descr="http://vulcanikamchatki.ru/images/cms/data/img_36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://vulcanikamchatki.ru/images/cms/data/img_36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http://ped-kopilka.ru/upload/blogs2/2016/12/39554_c559548687ca96173e67a7c3c54ad2e5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38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myslide.ru/documents_2/9fcf4c57ad2b8206d5bb6d8141c17bf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328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ed-kopilka.ru/upload/blogs2/2016/12/39554_4f742daeea430e7cc7488d4a6f773bc0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ed-kopilka.ru/upload/blogs2/2016/12/39554_e95db4c8e55acdc0bcb8cf723f884b40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848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ed-kopilka.ru/upload/blogs2/2016/12/39554_f657452233e1676f00645aec771671f1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7772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krabov.net/uploads/posts/2014-09/1410551355_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228600"/>
            <a:ext cx="8593983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ed-kopilka.ru/upload/blogs2/2016/12/39554_94d7954d80e7a7b011ad27c41075f34a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7924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ed-kopilka.ru/upload/blogs2/2016/12/39554_bbe4cb59a884a960a9f11140333827a6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6405563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ed-kopilka.ru/upload/blogs2/2016/12/39554_550acd305f7e1eaa0f9a2c3101a5e9e5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763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ed-kopilka.ru/upload/blogs2/2016/12/39554_94d7954d80e7a7b011ad27c41075f34a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7924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today.kz/static/uploads/media/pages/is/142538180455pnq.jpg"/>
          <p:cNvPicPr>
            <a:picLocks noChangeAspect="1" noChangeArrowheads="1"/>
          </p:cNvPicPr>
          <p:nvPr/>
        </p:nvPicPr>
        <p:blipFill>
          <a:blip r:embed="rId2" cstate="print"/>
          <a:srcRect t="6637"/>
          <a:stretch>
            <a:fillRect/>
          </a:stretch>
        </p:blipFill>
        <p:spPr bwMode="auto">
          <a:xfrm>
            <a:off x="533400" y="228600"/>
            <a:ext cx="7743668" cy="6431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quicknews.eu/system/articles/images/000/561/267/original/d5e717a308f3893a3809a82d42612a3a__1440x.jpg?15062185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75059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s://avatars.mds.yandex.net/get-pdb/38069/92989f44-e436-4022-a3f0-d66d0a1d696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6868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ed-kopilka.ru/upload/blogs2/2016/12/39554_9e8d37acef13540994f539e0e44dfb3b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2017-11-27T15:08:32Z</dcterms:created>
  <dcterms:modified xsi:type="dcterms:W3CDTF">2017-11-28T13:32:00Z</dcterms:modified>
</cp:coreProperties>
</file>