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89F55-4D18-417D-9D55-9777558BDEA9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:\Ирочка\Изображения\для презентации\зима\44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8352928" cy="3312368"/>
          </a:xfrm>
          <a:gradFill>
            <a:gsLst>
              <a:gs pos="0">
                <a:schemeClr val="accent1">
                  <a:tint val="66000"/>
                  <a:satMod val="160000"/>
                  <a:alpha val="33000"/>
                </a:schemeClr>
              </a:gs>
              <a:gs pos="50000">
                <a:schemeClr val="accent1">
                  <a:tint val="44500"/>
                  <a:satMod val="160000"/>
                  <a:alpha val="54000"/>
                </a:schemeClr>
              </a:gs>
              <a:gs pos="100000">
                <a:schemeClr val="accent1">
                  <a:tint val="23500"/>
                  <a:satMod val="160000"/>
                  <a:alpha val="48000"/>
                </a:schemeClr>
              </a:gs>
            </a:gsLst>
            <a:lin ang="5400000" scaled="0"/>
          </a:gradFill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«Зимушка-зима»</a:t>
            </a:r>
            <a:endParaRPr lang="ru-RU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B:\Ирочка\Изображения\мой сайт\бесплатные картинки\исходники\автор копия.png"/>
          <p:cNvPicPr>
            <a:picLocks noChangeAspect="1" noChangeArrowheads="1"/>
          </p:cNvPicPr>
          <p:nvPr/>
        </p:nvPicPr>
        <p:blipFill>
          <a:blip r:embed="rId3" cstate="screen">
            <a:lum bright="5000" contrast="-30000"/>
          </a:blip>
          <a:srcRect/>
          <a:stretch>
            <a:fillRect/>
          </a:stretch>
        </p:blipFill>
        <p:spPr bwMode="auto">
          <a:xfrm>
            <a:off x="8316416" y="6136068"/>
            <a:ext cx="628587" cy="721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B:\Ирочка\Документы\РАБОТА ДЮЙМОВОЧКА\ярмарка\rId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2053" name="Picture 5" descr="B:\Ирочка\Изображения\для презентации\зима\99745_html_44888d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3321606"/>
            <a:ext cx="2304256" cy="3347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B:\Ирочка\Изображения\для презентации\зима\kartinki-zima8-500x7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3140968"/>
            <a:ext cx="2625022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B:\Ирочка\Изображения\для презентации\зима\7 (1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188640"/>
            <a:ext cx="2376264" cy="3453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B:\Ирочка\Изображения\для презентации\зима\255481154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24736" y="155053"/>
            <a:ext cx="2339752" cy="3417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B:\Ирочка\Изображения\для презентации\зима\144190020486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63888" y="1412776"/>
            <a:ext cx="2448272" cy="3532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64" y="260648"/>
            <a:ext cx="7211144" cy="121014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Зимние забавы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B:\Ирочка\Документы\РАБОТА ДЮЙМОВОЧКА\ярмарка\rId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920880" cy="10801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бывает зимой?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9552" y="1412776"/>
            <a:ext cx="1512168" cy="1512168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майл1"/>
          <p:cNvSpPr/>
          <p:nvPr/>
        </p:nvSpPr>
        <p:spPr>
          <a:xfrm>
            <a:off x="1115616" y="5085184"/>
            <a:ext cx="1584176" cy="1152128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майл2"/>
          <p:cNvSpPr/>
          <p:nvPr/>
        </p:nvSpPr>
        <p:spPr>
          <a:xfrm>
            <a:off x="2411760" y="5085184"/>
            <a:ext cx="1512168" cy="1152128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майл3"/>
          <p:cNvSpPr/>
          <p:nvPr/>
        </p:nvSpPr>
        <p:spPr>
          <a:xfrm>
            <a:off x="3635896" y="5085184"/>
            <a:ext cx="1584176" cy="1152128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3284984"/>
            <a:ext cx="1584176" cy="1224136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1340768"/>
            <a:ext cx="1368152" cy="180020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майл4"/>
          <p:cNvSpPr/>
          <p:nvPr/>
        </p:nvSpPr>
        <p:spPr>
          <a:xfrm>
            <a:off x="4932040" y="5085184"/>
            <a:ext cx="1584176" cy="1152128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1412776"/>
            <a:ext cx="1584176" cy="1944216"/>
          </a:xfrm>
          <a:prstGeom prst="rect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3140968"/>
            <a:ext cx="1872208" cy="1512168"/>
          </a:xfrm>
          <a:prstGeom prst="rect">
            <a:avLst/>
          </a:prstGeom>
          <a:blipFill>
            <a:blip r:embed="rId9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майл4"/>
          <p:cNvSpPr/>
          <p:nvPr/>
        </p:nvSpPr>
        <p:spPr>
          <a:xfrm>
            <a:off x="6228184" y="5085184"/>
            <a:ext cx="1512168" cy="1152128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08304" y="908720"/>
            <a:ext cx="1440160" cy="1368152"/>
          </a:xfrm>
          <a:prstGeom prst="rect">
            <a:avLst/>
          </a:prstGeom>
          <a:blipFill>
            <a:blip r:embed="rId10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майл6н"/>
          <p:cNvSpPr/>
          <p:nvPr/>
        </p:nvSpPr>
        <p:spPr>
          <a:xfrm>
            <a:off x="7740352" y="5157192"/>
            <a:ext cx="1152128" cy="1080120"/>
          </a:xfrm>
          <a:prstGeom prst="ellipse">
            <a:avLst/>
          </a:prstGeom>
          <a:blipFill>
            <a:blip r:embed="rId1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79912" y="3356992"/>
            <a:ext cx="1728192" cy="1296144"/>
          </a:xfrm>
          <a:prstGeom prst="rect">
            <a:avLst/>
          </a:prstGeom>
          <a:blipFill>
            <a:blip r:embed="rId1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майл7н"/>
          <p:cNvSpPr/>
          <p:nvPr/>
        </p:nvSpPr>
        <p:spPr>
          <a:xfrm>
            <a:off x="107504" y="5085184"/>
            <a:ext cx="1080120" cy="1080120"/>
          </a:xfrm>
          <a:prstGeom prst="ellipse">
            <a:avLst/>
          </a:prstGeom>
          <a:blipFill>
            <a:blip r:embed="rId1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5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B:\Ирочка\Документы\РАБОТА ДЮЙМОВОЧКА\ярмарка\rId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64" y="260648"/>
            <a:ext cx="7211144" cy="121014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Зимние загадки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340768"/>
            <a:ext cx="41044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Свяжет бабушка их внучке,</a:t>
            </a: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Чтоб зимой не мерзли ручки.</a:t>
            </a: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Сохранят тепло сестрички —</a:t>
            </a: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Шерстяные...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1412776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снега во дворе —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забава детворе!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Ходим по снегу. На ножки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надели мы...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23728" y="4725144"/>
            <a:ext cx="403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стальных блестящих братца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катку кругами мчатся.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Лишь мелькают огоньки.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за братики?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2204864"/>
            <a:ext cx="1224136" cy="2736304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2924944"/>
            <a:ext cx="2304256" cy="1512168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99792" y="2420888"/>
            <a:ext cx="2448272" cy="2376264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B:\Ирочка\Документы\РАБОТА ДЮЙМОВОЧКА\ярмарка\rId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B:\Ирочка\Изображения\для презентации\зима\main_357033_origin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6551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476672"/>
            <a:ext cx="3888432" cy="280831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Белый снег пушистый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В воздухе кружится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И на землю тихо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Падает, ложится.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И под утро снегом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Поле забелело,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Точно пеленою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Всё его одело.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3302982"/>
            <a:ext cx="3240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Тёмный лес что шапкой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Принакрылся чудной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И заснул под нею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Крепко, непробудно...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 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Стали дни коротки,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Солнце светит мало,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Вот пришли морозы,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И зима настала.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4128" y="602128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И.Суриков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28428e36a53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93</Words>
  <Application>Microsoft Office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«Зимушка-зима»</vt:lpstr>
      <vt:lpstr>Зимние забавы</vt:lpstr>
      <vt:lpstr>Что бывает зимой?</vt:lpstr>
      <vt:lpstr>Зимние загадки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Администратор</cp:lastModifiedBy>
  <cp:revision>112</cp:revision>
  <dcterms:created xsi:type="dcterms:W3CDTF">2016-11-04T16:22:28Z</dcterms:created>
  <dcterms:modified xsi:type="dcterms:W3CDTF">2018-10-21T15:43:05Z</dcterms:modified>
</cp:coreProperties>
</file>