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77" d="100"/>
          <a:sy n="77" d="100"/>
        </p:scale>
        <p:origin x="-1176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DBF9C-F279-4EA5-8074-CDE37A96392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5426D-4E6B-444F-8089-91EC4027C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2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5426D-4E6B-444F-8089-91EC4027CFB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69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Лилии\Lilii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8449" y="2276872"/>
            <a:ext cx="3886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293096"/>
            <a:ext cx="3203951" cy="13457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94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5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09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4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5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07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5576" y="692696"/>
            <a:ext cx="7632848" cy="54006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8496944" cy="5904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49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228183" y="4007458"/>
            <a:ext cx="2555431" cy="2562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1" y="332656"/>
            <a:ext cx="2880320" cy="28882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54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18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8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9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366849" y="2682838"/>
            <a:ext cx="6480720" cy="14923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3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4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K:\ProPowerPoint\Шаблоны\В работе\Лилии\LiliiSla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3563938" y="4763"/>
            <a:ext cx="50514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2960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9525" y="6469063"/>
            <a:ext cx="17129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ru-RU" sz="1600" smtClean="0">
                <a:solidFill>
                  <a:srgbClr val="FDEADA"/>
                </a:solidFill>
                <a:latin typeface="Isadora Cyr " pitchFamily="2" charset="0"/>
              </a:rPr>
              <a:t>ProPowerPoint.ru</a:t>
            </a:r>
            <a:endParaRPr lang="ru-RU" altLang="ru-RU" sz="1600" smtClean="0">
              <a:solidFill>
                <a:srgbClr val="FDEADA"/>
              </a:solidFill>
              <a:latin typeface="Isadora Cyr 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3491C-EA8A-4871-8BA3-BA53B101118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D8E55-80B0-451F-9453-BF15514422F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568825" y="2276475"/>
            <a:ext cx="3675583" cy="2304653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Главные члены предложения</a:t>
            </a:r>
            <a:r>
              <a:rPr lang="en-US" altLang="ru-RU" sz="40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одлежащее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797152"/>
            <a:ext cx="3672408" cy="127419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русского языка в 5 классе подготовлен учителем русского языка и литературы МБОУ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Сосновская СОШ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Шремзер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Е.М.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699792" y="4763"/>
            <a:ext cx="6336704" cy="561975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/>
              <a:t>Цель 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Развивать понятие:</a:t>
            </a:r>
          </a:p>
          <a:p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 о членах предложения;</a:t>
            </a:r>
          </a:p>
          <a:p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 способах выражения подлежащего;</a:t>
            </a:r>
          </a:p>
          <a:p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авыки синтаксического разбора.</a:t>
            </a:r>
          </a:p>
          <a:p>
            <a:pPr marL="0" indent="0">
              <a:buNone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2. Формировать мотивацию к исследовательской деятельности.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K:\ProPowerPoint\Шаблоны\В работе\Лилии\LiliiPr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6192688" cy="561975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Повторим изученное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Какие члены предложения составляют грамматическую основу?</a:t>
            </a:r>
          </a:p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Как называются остальные члены предложения?</a:t>
            </a:r>
          </a:p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Что обозначает подлежащее?</a:t>
            </a:r>
          </a:p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Какими частями речи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выражаться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подлежащее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 каком падеже стоит подлежащее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Лилии\LiliiPrin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2771800" y="4763"/>
            <a:ext cx="6192688" cy="561975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Понаблюдаем вместе!</a:t>
            </a: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013"/>
          </a:xfrm>
        </p:spPr>
        <p:txBody>
          <a:bodyPr/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Запишите предложения. Выделите в них грамматическую основу. Назовите, чем выражено подлежащее.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Снятся людям иногда голубые города.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мечтаем покорить космос.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Прохожие с любопытством рассматривали мальчика у остановки.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Учиться всегда пригодиться.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Внучек с дедом тихонько шли п дороге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Трижды  три                               будет девять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012160" y="2132856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71600" y="2132856"/>
            <a:ext cx="1224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71600" y="2204864"/>
            <a:ext cx="1224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095020" y="1556792"/>
            <a:ext cx="914400" cy="343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Сущ.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3895" y="2054633"/>
            <a:ext cx="9144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Мест.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71600" y="2636912"/>
            <a:ext cx="6120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58295" y="2636912"/>
            <a:ext cx="13015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758295" y="2708920"/>
            <a:ext cx="13015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71600" y="3140968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51620" y="2660696"/>
            <a:ext cx="104411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Прилаг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436096" y="3140968"/>
            <a:ext cx="244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436096" y="3212976"/>
            <a:ext cx="244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84222" y="4077072"/>
            <a:ext cx="14374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065733" y="3552908"/>
            <a:ext cx="12744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Н.ф</a:t>
            </a:r>
            <a:r>
              <a:rPr lang="ru-RU" dirty="0" smtClean="0">
                <a:solidFill>
                  <a:schemeClr val="tx1"/>
                </a:solidFill>
              </a:rPr>
              <a:t>. глаг.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563888" y="4077072"/>
            <a:ext cx="20162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63888" y="4149080"/>
            <a:ext cx="20162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5" name="Прямая соединительная линия 6144"/>
          <p:cNvCxnSpPr/>
          <p:nvPr/>
        </p:nvCxnSpPr>
        <p:spPr>
          <a:xfrm>
            <a:off x="984222" y="4581128"/>
            <a:ext cx="24356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0" name="Прямая соединительная линия 6149"/>
          <p:cNvCxnSpPr/>
          <p:nvPr/>
        </p:nvCxnSpPr>
        <p:spPr>
          <a:xfrm>
            <a:off x="5076056" y="4581128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2" name="Прямая соединительная линия 6151"/>
          <p:cNvCxnSpPr/>
          <p:nvPr/>
        </p:nvCxnSpPr>
        <p:spPr>
          <a:xfrm>
            <a:off x="5076056" y="4653136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4" name="Прямая соединительная линия 6153"/>
          <p:cNvCxnSpPr/>
          <p:nvPr/>
        </p:nvCxnSpPr>
        <p:spPr>
          <a:xfrm>
            <a:off x="1065733" y="5085184"/>
            <a:ext cx="48024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7" name="Прямая соединительная линия 6156"/>
          <p:cNvCxnSpPr/>
          <p:nvPr/>
        </p:nvCxnSpPr>
        <p:spPr>
          <a:xfrm>
            <a:off x="6095020" y="5085184"/>
            <a:ext cx="15733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9" name="Прямая соединительная линия 6158"/>
          <p:cNvCxnSpPr/>
          <p:nvPr/>
        </p:nvCxnSpPr>
        <p:spPr>
          <a:xfrm>
            <a:off x="6095020" y="5157192"/>
            <a:ext cx="15733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0" name="Прямоугольник 6159"/>
          <p:cNvSpPr/>
          <p:nvPr/>
        </p:nvSpPr>
        <p:spPr>
          <a:xfrm>
            <a:off x="1301095" y="4077072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Словосочет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178980" y="4581128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Словосочет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/>
      <p:bldP spid="25" grpId="0"/>
      <p:bldP spid="6160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699792" y="4763"/>
            <a:ext cx="6336704" cy="5619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Сделаем вывод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подлежащее в предложении может выражаться именем существительным, именем прилагательным, местоимением, неопределенной формой глагола,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словосочетанием,числительным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3"/>
            <a:ext cx="6264696" cy="56197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Выделительный диктант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Запишите предложения. Выделите подлежащие. Укажите, чем они выражены.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 мудреца в одном т…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пустились по морю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любую п…году Ч…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рное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море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…красно.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…тело два дня.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Вставьте пропущенные орфограммы и выделите их.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763"/>
            <a:ext cx="6264696" cy="5619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Веселая лингвистика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Переставьте в одном слове буквы и вы узнаете ответ на вопрос:</a:t>
            </a:r>
          </a:p>
          <a:p>
            <a:pPr marL="0" indent="0"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Кто сказал «мяу»?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1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3"/>
            <a:ext cx="6264696" cy="5619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§ 31-32, выучить правила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Выполнить упр. 162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стоимение. повторение за 1-4 класс. 5 кл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Местоимение. повторение за 1-4 класс. 5 кл.</Template>
  <TotalTime>94</TotalTime>
  <Words>245</Words>
  <Application>Microsoft Office PowerPoint</Application>
  <PresentationFormat>Экран (4:3)</PresentationFormat>
  <Paragraphs>44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Местоимение. повторение за 1-4 класс. 5 кл.</vt:lpstr>
      <vt:lpstr>Шаблон 4</vt:lpstr>
      <vt:lpstr>Главные члены предложения. Подлежащее </vt:lpstr>
      <vt:lpstr>Цель </vt:lpstr>
      <vt:lpstr>Повторим изученное</vt:lpstr>
      <vt:lpstr>Понаблюдаем вместе!</vt:lpstr>
      <vt:lpstr>Сделаем вывод</vt:lpstr>
      <vt:lpstr>Выделительный диктант</vt:lpstr>
      <vt:lpstr>Веселая лингвистика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для презентаций</dc:subject>
  <dc:creator>Людмила</dc:creator>
  <dc:description>http://propowerpoint.ru - Бесплатные шаблоны для презентаций. Полезные советы и уроки PowerPoint .</dc:description>
  <cp:lastModifiedBy>елена</cp:lastModifiedBy>
  <cp:revision>11</cp:revision>
  <dcterms:created xsi:type="dcterms:W3CDTF">2016-10-16T16:30:50Z</dcterms:created>
  <dcterms:modified xsi:type="dcterms:W3CDTF">2016-10-25T17:02:27Z</dcterms:modified>
</cp:coreProperties>
</file>