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Акция «Соблюдаем правила дорожного движения» в подготовительной группе «Кораблик»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DNS\Desktop\Новая папка\выступление для стар. группы\IMG_2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440493" cy="333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969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Цель акции: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Создание условий для усвоения и закрепления знаний детей  навыков безопасного осознанного поведения на улицах города и посёлка.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Задачи акции: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Развитие у детей способности к предвидению возможной опасности в конкретной ситуации и построению адекватного безопасного поведения.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Вырабатывать у дошкольников привычку правильно вести себя на дорогах.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Воспитывать в детях грамотных пешеходов.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Беседы: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«Как правильно вести себя на дороге»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C:\Users\DNS\Desktop\Лена\фото улыбка\пдд\беседы по пдд\P103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040560" cy="3384376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«Что я знаю о дорожных знаках»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NS\Desktop\Лена\фото улыбка\пдд\беседы по пдд\P1030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Коллективные работы: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DNS\Desktop\Лена\фото улыбка\пдд\коллективная работа по пдд\100_2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4104456" cy="3096343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DNS\Desktop\Лена\фото улыбка\пдд\коллективная работа по пдд\100_2714.JPG"/>
          <p:cNvPicPr>
            <a:picLocks noChangeAspect="1" noChangeArrowheads="1"/>
          </p:cNvPicPr>
          <p:nvPr/>
        </p:nvPicPr>
        <p:blipFill>
          <a:blip r:embed="rId3" cstate="print"/>
          <a:srcRect l="34884" b="-141"/>
          <a:stretch>
            <a:fillRect/>
          </a:stretch>
        </p:blipFill>
        <p:spPr bwMode="auto">
          <a:xfrm>
            <a:off x="5076056" y="2400299"/>
            <a:ext cx="3456384" cy="3692997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Викторина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DNS\Desktop\конкурс\выступление для стар. группы\IMG_2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246" y="1772817"/>
            <a:ext cx="3360374" cy="2232247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Users\DNS\Desktop\конкурс\выступление для стар. группы\IMG_2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672408" cy="3816424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DNS\Desktop\Новая папка\выступление для стар. группы\IMG_2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240360" cy="244827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Весёлая эстафета: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DNS\Desktop\Новая папка\выступление для стар. группы\эстафета\20160908_11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35163"/>
            <a:ext cx="4104456" cy="3150021"/>
          </a:xfrm>
          <a:prstGeom prst="flowChartPunchedTap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6148" name="Picture 4" descr="C:\Users\DNS\Desktop\Новая папка\выступление для стар. группы\эстафета\20160908_11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600400" cy="3600400"/>
          </a:xfrm>
          <a:prstGeom prst="flowChartPunchedTape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Сказка «Кот, Петух и Лиса»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DNS\Desktop\конкурс\Сказка ПДД\IMG_3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988841"/>
            <a:ext cx="4032448" cy="302433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171" name="Picture 3" descr="C:\Users\DNS\Desktop\конкурс\Сказка ПДД\IMG_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1" y="3573016"/>
            <a:ext cx="4032448" cy="302433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94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Акция «Соблюдаем правила дорожного движения» в подготовительной группе «Кораблик»  </vt:lpstr>
      <vt:lpstr>Цель акции:</vt:lpstr>
      <vt:lpstr>Задачи акции:</vt:lpstr>
      <vt:lpstr>Беседы:</vt:lpstr>
      <vt:lpstr>«Что я знаю о дорожных знаках»</vt:lpstr>
      <vt:lpstr>Коллективные работы:</vt:lpstr>
      <vt:lpstr>Викторина </vt:lpstr>
      <vt:lpstr>Весёлая эстафета:</vt:lpstr>
      <vt:lpstr>Сказка «Кот, Петух и Лиса»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17</cp:revision>
  <dcterms:created xsi:type="dcterms:W3CDTF">2016-10-11T10:24:30Z</dcterms:created>
  <dcterms:modified xsi:type="dcterms:W3CDTF">2016-10-18T10:30:53Z</dcterms:modified>
</cp:coreProperties>
</file>