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2" r:id="rId8"/>
    <p:sldId id="261" r:id="rId9"/>
    <p:sldId id="260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E9610C-95A9-4B05-A260-4DD560E0A0C7}" type="datetimeFigureOut">
              <a:rPr lang="ru-RU" smtClean="0"/>
              <a:t>23.02.2018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A29A42-580A-4152-82A9-9ECE1A2A3D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88640"/>
            <a:ext cx="6172200" cy="124629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Зимующие птицы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Воспитатель МКДОУ детский сад №2  </a:t>
            </a:r>
            <a:endParaRPr lang="ru-RU" dirty="0" smtClean="0"/>
          </a:p>
          <a:p>
            <a:r>
              <a:rPr lang="ru-RU" dirty="0" smtClean="0"/>
              <a:t>Соколова Ольга Федоровна</a:t>
            </a:r>
            <a:endParaRPr lang="ru-RU" dirty="0"/>
          </a:p>
        </p:txBody>
      </p:sp>
      <p:pic>
        <p:nvPicPr>
          <p:cNvPr id="13314" name="Picture 2" descr="https://arhivurokov.ru/multiurok/html/2017/04/07/s_58e7a28d36ac1/img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44824"/>
            <a:ext cx="4175786" cy="31318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9695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+mn-lt"/>
              </a:rPr>
              <a:t>Дятел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467600" cy="4873752"/>
          </a:xfrm>
        </p:spPr>
        <p:txBody>
          <a:bodyPr/>
          <a:lstStyle/>
          <a:p>
            <a:r>
              <a:rPr lang="ru-RU" sz="1800" dirty="0" smtClean="0"/>
              <a:t>Кто из нас не слышал, как стучит, долбит по дереву неугомонный барабанщик наших лесов – дятел. Но распознать дятла можно не только по стуку, но и по характерному крику, похожему на «</a:t>
            </a:r>
            <a:r>
              <a:rPr lang="ru-RU" sz="1800" dirty="0" err="1" smtClean="0"/>
              <a:t>ки-ки-ки</a:t>
            </a:r>
            <a:r>
              <a:rPr lang="ru-RU" sz="1800" dirty="0" smtClean="0"/>
              <a:t>». Его все называют лесным доктором за то, что он лечит деревья - вытаскивает из ствола и из-под коры вредных насекомых и их личинки. Своим конусообразным острым клювом дятел ежечасно долбит кору дерева. В глубину до 10 см он продалбливает воронку и липким языком достает насекомое. Язык длинный, до 4 см.</a:t>
            </a:r>
          </a:p>
          <a:p>
            <a:endParaRPr lang="ru-RU" dirty="0"/>
          </a:p>
        </p:txBody>
      </p:sp>
      <p:pic>
        <p:nvPicPr>
          <p:cNvPr id="21506" name="Picture 2" descr="https://media.istockphoto.com/photos/great-spotted-woodpecker-on-white-picture-id502003421?k=6&amp;m=502003421&amp;s=612x612&amp;w=0&amp;h=gzczhiwKxeIQ9H293HRs12KGYVY-LBlLAMsRPZP4W2w="/>
          <p:cNvPicPr>
            <a:picLocks noChangeAspect="1" noChangeArrowheads="1"/>
          </p:cNvPicPr>
          <p:nvPr/>
        </p:nvPicPr>
        <p:blipFill>
          <a:blip r:embed="rId2" cstate="print"/>
          <a:srcRect l="11117" t="24088" r="14766" b="9207"/>
          <a:stretch>
            <a:fillRect/>
          </a:stretch>
        </p:blipFill>
        <p:spPr bwMode="auto">
          <a:xfrm>
            <a:off x="3419872" y="3645024"/>
            <a:ext cx="4680520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74676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22530" name="Picture 2" descr="https://2.bp.blogspot.com/-YqroXSeczd4/WFDNLThZhII/AAAAAAAAAYw/FNmTuBuJCc8vRaFi9oB9y9FcfqcX2tFlwCLcB/s1600/%25D0%25B7%25D0%25B8%25D0%25BC%25D1%2583%25D1%258E%25D1%2589%25D0%25B8%25D0%25B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3"/>
            <a:ext cx="6696744" cy="49473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7467600" cy="48737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 smtClean="0"/>
              <a:t>Цель: </a:t>
            </a:r>
            <a:r>
              <a:rPr lang="ru-RU" i="1" dirty="0" smtClean="0"/>
              <a:t>Формирование знаний о зимующих птицах и ответственного, бережного отношения к ним. </a:t>
            </a:r>
            <a:endParaRPr lang="ru-RU" i="1" dirty="0" smtClean="0"/>
          </a:p>
          <a:p>
            <a:r>
              <a:rPr lang="ru-RU" b="1" i="1" dirty="0" smtClean="0"/>
              <a:t>Задачи:</a:t>
            </a:r>
            <a:endParaRPr lang="ru-RU" b="1" dirty="0" smtClean="0"/>
          </a:p>
          <a:p>
            <a:r>
              <a:rPr lang="ru-RU" b="1" i="1" dirty="0" smtClean="0"/>
              <a:t>1. </a:t>
            </a:r>
            <a:r>
              <a:rPr lang="ru-RU" i="1" dirty="0" smtClean="0"/>
              <a:t>Пополнить предметно - развивающую среду по теме проекта. </a:t>
            </a:r>
          </a:p>
          <a:p>
            <a:r>
              <a:rPr lang="ru-RU" b="1" i="1" dirty="0" smtClean="0"/>
              <a:t>2. </a:t>
            </a:r>
            <a:r>
              <a:rPr lang="ru-RU" i="1" dirty="0" smtClean="0"/>
              <a:t>Расширить кругозор детей о зимующих птицах. </a:t>
            </a:r>
          </a:p>
          <a:p>
            <a:r>
              <a:rPr lang="ru-RU" b="1" i="1" dirty="0" smtClean="0"/>
              <a:t>3. </a:t>
            </a:r>
            <a:r>
              <a:rPr lang="ru-RU" i="1" dirty="0" smtClean="0"/>
              <a:t>Способствовать развитию творческих и интеллектуальных способностей воспитанников 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88640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Зимующими называют птиц, остающихся в родном краю круглогодично. Животные руководствуются не столько температурой воздуха, сколько личными способностями и спецификой кормовой базы региона.</a:t>
            </a:r>
          </a:p>
          <a:p>
            <a:endParaRPr lang="ru-RU" sz="1800" dirty="0" smtClean="0"/>
          </a:p>
          <a:p>
            <a:r>
              <a:rPr lang="ru-RU" sz="1800" dirty="0" smtClean="0"/>
              <a:t>Тепло в холода лишь сытым пернатым. Значит, зимующая птица должна уметь добыть пропитание среди снегов. Соответственно, насекомоядные виды улетают зимой на юг.</a:t>
            </a:r>
          </a:p>
          <a:p>
            <a:endParaRPr lang="ru-RU" sz="1800" dirty="0" smtClean="0"/>
          </a:p>
          <a:p>
            <a:r>
              <a:rPr lang="ru-RU" sz="1800" dirty="0" smtClean="0"/>
              <a:t>Остаются довольствующиеся ягодами, семенами и хищники, охотящиеся на мышек, зайцев. В России около 70-ти зимующих видов птиц.</a:t>
            </a:r>
            <a:endParaRPr lang="ru-RU" sz="1800" dirty="0"/>
          </a:p>
        </p:txBody>
      </p:sp>
      <p:pic>
        <p:nvPicPr>
          <p:cNvPr id="16386" name="Picture 2" descr="https://im0-tub-ru.yandex.net/i?id=0d6faacbd58406a9dc02b14ae7ed059f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3888432" cy="24221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8072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Голубь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Их температура тела, как и у прочих птиц, равна 41-му градусу. Это еще одно доказательство, что при наличии пищи пернатым морозы нипочем.</a:t>
            </a:r>
          </a:p>
          <a:p>
            <a:endParaRPr lang="ru-RU" sz="1800" dirty="0" smtClean="0"/>
          </a:p>
          <a:p>
            <a:r>
              <a:rPr lang="ru-RU" sz="1800" dirty="0" smtClean="0"/>
              <a:t>Голуби не просто зимующие птицы, а «привязанные» к конкретному месту. Улетая от «родного гнезда» за тысячи километров, сизые всегда возвращаются обратно. Люди воспользовались этим, начав посылать с голубями письма.</a:t>
            </a:r>
            <a:endParaRPr lang="ru-RU" sz="1800" dirty="0"/>
          </a:p>
        </p:txBody>
      </p:sp>
      <p:pic>
        <p:nvPicPr>
          <p:cNvPr id="15362" name="Picture 2" descr="http://www.stihi.ru/pics/2014/12/18/33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933056"/>
            <a:ext cx="2624314" cy="26243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Воробей 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Группа зимующих птиц состоит из нескольких видов. В России живут два: городской и полевой. Последний характерен для сельской местности. Общее же число воробьев на планете приближено к миллиарду. Соответственно, по одной птахе на 8 человек.</a:t>
            </a:r>
            <a:endParaRPr lang="ru-RU" sz="1800" dirty="0"/>
          </a:p>
        </p:txBody>
      </p:sp>
      <p:pic>
        <p:nvPicPr>
          <p:cNvPr id="14338" name="Picture 2" descr="https://im0-tub-ru.yandex.net/i?id=b4a3615ea18bd0775e666654da0e8197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212976"/>
            <a:ext cx="4162425" cy="304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Клест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Эта птица семейства вьюрковых с загнутым, кривым клювом. Его строение обусловлено функцией. Клювом клест подцепляет зерна из шишек. При этом раздается характерный щелчок. Отсюда и название зимующих птиц.</a:t>
            </a:r>
            <a:endParaRPr lang="ru-RU" sz="1800" dirty="0"/>
          </a:p>
        </p:txBody>
      </p:sp>
      <p:pic>
        <p:nvPicPr>
          <p:cNvPr id="17410" name="Picture 2" descr="https://st.depositphotos.com/1625191/2213/i/380/depositphotos_22136903-stock-photo-red-crossb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140968"/>
            <a:ext cx="3619500" cy="3429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latin typeface="+mn-lt"/>
              </a:rPr>
              <a:t>Снегирь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Относится к семейству вьюрковых. Птица немногим больше воробья, но тело снегиря плотнее. Самцы выделяются алыми грудками. У самок они розово-пепельные.</a:t>
            </a:r>
            <a:endParaRPr lang="ru-RU" sz="1800" dirty="0"/>
          </a:p>
        </p:txBody>
      </p:sp>
      <p:pic>
        <p:nvPicPr>
          <p:cNvPr id="18434" name="Picture 2" descr="https://www.theswanseabay.co.uk/wp-content/uploads/2016/03/71-Birdwatch-pic-813x7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76872"/>
            <a:ext cx="4287441" cy="38550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Синица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20-граммовая птичка съедает за день 500-600 гусениц и личинок насекомых. Таков рацион синиц летом, которое они проводят в лесах и на полях, уберегая их от вредителей.</a:t>
            </a:r>
          </a:p>
          <a:p>
            <a:endParaRPr lang="ru-RU" sz="1800" dirty="0" smtClean="0"/>
          </a:p>
          <a:p>
            <a:r>
              <a:rPr lang="ru-RU" sz="1800" dirty="0" smtClean="0"/>
              <a:t>Зимой же пернатые перебираются в города, питаясь остатками человеческой пищи, оброненными семечками, кусочками хлеба и зернами из </a:t>
            </a:r>
            <a:r>
              <a:rPr lang="ru-RU" sz="1800" dirty="0" smtClean="0"/>
              <a:t>кормушек.</a:t>
            </a:r>
            <a:endParaRPr lang="ru-RU" sz="1800" dirty="0"/>
          </a:p>
        </p:txBody>
      </p:sp>
      <p:pic>
        <p:nvPicPr>
          <p:cNvPr id="19458" name="Picture 2" descr="https://im0-tub-ru.yandex.net/i?id=32dff0e781a75fcd5cf6eca186e3e91c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56992"/>
            <a:ext cx="3819525" cy="304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n-lt"/>
              </a:rPr>
              <a:t>Свиристели</a:t>
            </a:r>
            <a:endParaRPr lang="ru-RU" sz="5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Это бежево-персиковые птицы с хохолком на голове, черной подводкой глаз, зоба, крыльев и хвоста. В длину пернатые достигают 20-ти сантиметров, весят около 60-ти граммов. На кончиках крыльев видны красные пятнышки, а на хвосте – желтая линия. Благодаря нарядному оперению свиристели прослыли хохлатыми щеголями.</a:t>
            </a:r>
            <a:endParaRPr lang="ru-RU" sz="1800" dirty="0"/>
          </a:p>
        </p:txBody>
      </p:sp>
      <p:pic>
        <p:nvPicPr>
          <p:cNvPr id="20482" name="Picture 2" descr="http://fotoparus.com/photogalery/animals/wild_animals/aves/21_PASSERIFORMES_BOMBYCILLIDAE_Bombycilla_garrulus/slides/animal_isolated_Bombycilla_garrulus201304182132.jpg"/>
          <p:cNvPicPr>
            <a:picLocks noChangeAspect="1" noChangeArrowheads="1"/>
          </p:cNvPicPr>
          <p:nvPr/>
        </p:nvPicPr>
        <p:blipFill>
          <a:blip r:embed="rId2" cstate="print"/>
          <a:srcRect r="9176" b="4255"/>
          <a:stretch>
            <a:fillRect/>
          </a:stretch>
        </p:blipFill>
        <p:spPr bwMode="auto">
          <a:xfrm>
            <a:off x="1475656" y="2996952"/>
            <a:ext cx="4608512" cy="3240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511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Зимующие птицы</vt:lpstr>
      <vt:lpstr>Слайд 2</vt:lpstr>
      <vt:lpstr>Слайд 3</vt:lpstr>
      <vt:lpstr>Голубь</vt:lpstr>
      <vt:lpstr>Воробей </vt:lpstr>
      <vt:lpstr>Клест</vt:lpstr>
      <vt:lpstr>Снегирь</vt:lpstr>
      <vt:lpstr>Синица</vt:lpstr>
      <vt:lpstr>Свиристели</vt:lpstr>
      <vt:lpstr>Дятел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Александр Соколов</dc:creator>
  <cp:lastModifiedBy>Александр Соколов</cp:lastModifiedBy>
  <cp:revision>11</cp:revision>
  <dcterms:created xsi:type="dcterms:W3CDTF">2018-02-23T19:07:04Z</dcterms:created>
  <dcterms:modified xsi:type="dcterms:W3CDTF">2018-02-23T20:55:25Z</dcterms:modified>
</cp:coreProperties>
</file>