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53" autoAdjust="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E78381-858B-4496-91A9-900A645BE4DD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23BF02-8D1B-4D4A-AF56-2EBF4194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Математика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500063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ГКОУ «специальная (коррекционная) школа-интернат г. Моздок»                                                    Учитель начальных классов: Коробкова В.И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123\МАМА\портфолио\Гуси-лебеди\1289645507_gusi-lebedi5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123\МАМА\портфолио\Гуси-лебеди\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500594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214290"/>
            <a:ext cx="41434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17 – 2 =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12 + 8 =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11 – 1 =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14 + 3 =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19 – 9 =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10 + 5 =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123\МАМА\портфолио\Гуси-лебеди\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071934" cy="6572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285728"/>
            <a:ext cx="4714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     </a:t>
            </a:r>
            <a:r>
              <a:rPr lang="ru-RU" sz="4000" b="1" dirty="0" smtClean="0">
                <a:solidFill>
                  <a:schemeClr val="bg1"/>
                </a:solidFill>
              </a:rPr>
              <a:t>Задача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С  одной  яблони сняли  8  яблок,  а               с  другой   на                       3  яблока  меньше. Сколько  всего сняли   яблок </a:t>
            </a:r>
            <a:r>
              <a:rPr lang="ru-RU" sz="3600" b="1" dirty="0" smtClean="0">
                <a:solidFill>
                  <a:schemeClr val="bg1"/>
                </a:solidFill>
              </a:rPr>
              <a:t>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voffka.com/archives/ci/2011/06/27/069425/10199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214950"/>
            <a:ext cx="31432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offka.com/archives/ci/2011/06/27/069425/10199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00504"/>
            <a:ext cx="31432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offka.com/archives/ci/2011/06/27/069425/10199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31432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offka.com/archives/ci/2011/06/27/069425/10199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123\МАМА\портфолио\Гуси-лебеди\6df901b16372d215b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5"/>
            <a:ext cx="5214974" cy="52578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71480"/>
            <a:ext cx="32861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Сравнить: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16 … 9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3 … 20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7 … 4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9 … 6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85828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«Три медведя» – 8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«Маша и медведь» – 24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«Медведь» – 20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114300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8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71678"/>
            <a:ext cx="135732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+ 2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2071678"/>
            <a:ext cx="135732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- 4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071678"/>
            <a:ext cx="135732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+ 5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2071678"/>
            <a:ext cx="12858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- 2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6710" y="3143248"/>
            <a:ext cx="107157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?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929198"/>
            <a:ext cx="128588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- 4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5000636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+ 9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5000636"/>
            <a:ext cx="128588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- 6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5000636"/>
            <a:ext cx="14287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+ 8</a:t>
            </a:r>
            <a:endParaRPr lang="ru-RU" sz="6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7" idx="3"/>
          </p:cNvCxnSpPr>
          <p:nvPr/>
        </p:nvCxnSpPr>
        <p:spPr>
          <a:xfrm>
            <a:off x="2214546" y="2571744"/>
            <a:ext cx="50006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3"/>
            <a:endCxn id="9" idx="1"/>
          </p:cNvCxnSpPr>
          <p:nvPr/>
        </p:nvCxnSpPr>
        <p:spPr>
          <a:xfrm>
            <a:off x="4071934" y="2536025"/>
            <a:ext cx="21431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3"/>
            <a:endCxn id="10" idx="1"/>
          </p:cNvCxnSpPr>
          <p:nvPr/>
        </p:nvCxnSpPr>
        <p:spPr>
          <a:xfrm>
            <a:off x="5643570" y="2536025"/>
            <a:ext cx="428628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28596" y="2857496"/>
            <a:ext cx="500066" cy="3571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2" idx="0"/>
          </p:cNvCxnSpPr>
          <p:nvPr/>
        </p:nvCxnSpPr>
        <p:spPr>
          <a:xfrm>
            <a:off x="857224" y="4714884"/>
            <a:ext cx="571504" cy="21431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143108" y="5500702"/>
            <a:ext cx="35719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29058" y="5643578"/>
            <a:ext cx="500066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15008" y="5643578"/>
            <a:ext cx="428628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429520" y="2643182"/>
            <a:ext cx="642942" cy="428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5" idx="3"/>
          </p:cNvCxnSpPr>
          <p:nvPr/>
        </p:nvCxnSpPr>
        <p:spPr>
          <a:xfrm flipV="1">
            <a:off x="7572396" y="4643446"/>
            <a:ext cx="642942" cy="8572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avtra.com.ua/images/230/*/Sotcium/bur_medv.jpg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42844" y="142853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228175633-00-72&amp;n=21"/>
          <p:cNvPicPr/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4429124" y="214291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ntent.foto.mail.ru/mail/galochkapetrovaageeva/347/p-365.jpg"/>
          <p:cNvPicPr/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142845" y="3357562"/>
            <a:ext cx="43577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123\МАМА\портфолио\Гуси-лебеди\0029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214282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23\МАМА\портфолио\Гуси-лебеди\p0000074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071538" y="-800100"/>
            <a:ext cx="8072462" cy="845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1571612"/>
            <a:ext cx="114271" cy="47377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123\МАМА\портфолио\Гуси-лебеди\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123\МАМА\портфолио\Гуси-лебеди\1289645507_gusi-lebedi3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-142908" y="0"/>
            <a:ext cx="95726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ocialprofiles.zenfs.com/images/8927db5ca3b937d89593440b153f630a_48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785918" y="142852"/>
            <a:ext cx="2786082" cy="150017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1928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+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28728" y="15001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9" name="Picture 7" descr="http://socialprofiles.zenfs.com/images/8927db5ca3b937d89593440b153f630a_48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857752" y="142852"/>
            <a:ext cx="2428892" cy="1571636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83" name="Рисунок 4" descr="http://nerve.ru/works/624/17045--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642910" y="2000240"/>
            <a:ext cx="2143140" cy="1357322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714356"/>
            <a:ext cx="8001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7158" y="3929066"/>
            <a:ext cx="3429024" cy="2286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5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Гкод</a:t>
            </a:r>
            <a:endParaRPr kumimoji="0" lang="ru-RU" sz="16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9" y="2143116"/>
            <a:ext cx="1857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28596" y="4500570"/>
            <a:ext cx="1785950" cy="10715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" name="Рисунок 29" descr="http://900igr.net/thumbi/pedagogika/Samostojatelnaja-rabota-na-uroke/0056-005-Prirodnye-nositeli-informatsii.jpg"/>
          <p:cNvPicPr/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4071934" y="4000504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4143372" y="385762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                   Д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4071934" y="4071942"/>
            <a:ext cx="714380" cy="428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Тема:  «Сложение и вычитание чисел в пределах 20».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686800" cy="671514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Прочитайте числа: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0,   1,   2,   3,   …,…,…,….,…,10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Назовите следующее число: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5,  …,        8, …;      17, …;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Назовите предыдущее число: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…,8;     …,10;     …,19.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Назовите «Соседей» числа: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…,9,…        …,15,…        …19, …   </a:t>
            </a: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3214710" cy="30003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85728"/>
            <a:ext cx="4929222" cy="28575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85720" y="3714752"/>
            <a:ext cx="3786214" cy="27860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5143504" y="3357562"/>
            <a:ext cx="2271722" cy="321471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www.e-quilibrium.ru/uploads/posts/2012-09/1346963610_yablo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35719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e-quilibrium.ru/uploads/posts/2012-09/1346963610_yablo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35004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e-quilibrium.ru/uploads/posts/2012-09/1346963610_yablo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e-quilibrium.ru/uploads/posts/2012-09/1346963610_yablo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929198"/>
            <a:ext cx="36433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123\МАМА\портфолио\Гуси-лебеди\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857620" cy="64294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14810" y="285728"/>
            <a:ext cx="44291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8 + 4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9 + 6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18 – 9 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12 - 5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123\МАМА\портфолио\Гуси-лебеди\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286280" cy="5357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428604"/>
            <a:ext cx="40719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Найдите 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Неизвестное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Число:</a:t>
            </a:r>
          </a:p>
          <a:p>
            <a:endParaRPr lang="ru-RU" sz="4800" b="1" dirty="0"/>
          </a:p>
          <a:p>
            <a:r>
              <a:rPr lang="ru-RU" sz="5400" b="1" dirty="0" smtClean="0">
                <a:solidFill>
                  <a:schemeClr val="bg1"/>
                </a:solidFill>
              </a:rPr>
              <a:t>13 - …. = 10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16 - …. = 10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219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Boss</dc:creator>
  <cp:lastModifiedBy>User1</cp:lastModifiedBy>
  <cp:revision>19</cp:revision>
  <dcterms:created xsi:type="dcterms:W3CDTF">2013-02-24T09:16:35Z</dcterms:created>
  <dcterms:modified xsi:type="dcterms:W3CDTF">2017-12-06T14:57:54Z</dcterms:modified>
</cp:coreProperties>
</file>