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6777318" cy="842847"/>
          </a:xfrm>
        </p:spPr>
        <p:txBody>
          <a:bodyPr/>
          <a:lstStyle/>
          <a:p>
            <a:r>
              <a:rPr lang="ru-RU" dirty="0" smtClean="0"/>
              <a:t>Славянские обереги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3" b="20341"/>
          <a:stretch/>
        </p:blipFill>
        <p:spPr>
          <a:xfrm>
            <a:off x="611560" y="476672"/>
            <a:ext cx="3168352" cy="1568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11" y="3789040"/>
            <a:ext cx="2304256" cy="2622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1" b="20140"/>
          <a:stretch/>
        </p:blipFill>
        <p:spPr>
          <a:xfrm>
            <a:off x="755576" y="4193860"/>
            <a:ext cx="2503304" cy="1588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40" y="620688"/>
            <a:ext cx="2160240" cy="1622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3"/>
            <a:ext cx="2088232" cy="25894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39"/>
            <a:ext cx="1304508" cy="19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01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6165304"/>
            <a:ext cx="8928991" cy="608930"/>
          </a:xfrm>
        </p:spPr>
        <p:txBody>
          <a:bodyPr>
            <a:normAutofit/>
          </a:bodyPr>
          <a:lstStyle/>
          <a:p>
            <a:pPr algn="ctr"/>
            <a:r>
              <a:rPr lang="ru-RU" sz="2600" dirty="0"/>
              <a:t>П</a:t>
            </a:r>
            <a:r>
              <a:rPr lang="ru-RU" sz="2600" dirty="0" smtClean="0"/>
              <a:t>озванивая </a:t>
            </a:r>
            <a:r>
              <a:rPr lang="ru-RU" sz="2600" dirty="0"/>
              <a:t>при ходьбе, </a:t>
            </a:r>
            <a:r>
              <a:rPr lang="ru-RU" sz="2600" dirty="0" smtClean="0"/>
              <a:t>подвески </a:t>
            </a:r>
            <a:r>
              <a:rPr lang="ru-RU" sz="2600" dirty="0"/>
              <a:t>отгоняли все злые силы. 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6614" y="404664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Подвески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03599"/>
            <a:ext cx="3048000" cy="3779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26471"/>
            <a:ext cx="42862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55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093296"/>
            <a:ext cx="8856983" cy="6089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Девы-хранительницы, оберегающие путников на воде.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78769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21965"/>
          <a:stretch/>
        </p:blipFill>
        <p:spPr>
          <a:xfrm>
            <a:off x="4211960" y="1196752"/>
            <a:ext cx="4563951" cy="4629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7" t="77" r="-3480" b="-77"/>
          <a:stretch/>
        </p:blipFill>
        <p:spPr>
          <a:xfrm>
            <a:off x="251520" y="1196751"/>
            <a:ext cx="3890254" cy="46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5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8928991" cy="676597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расный цвет </a:t>
            </a:r>
            <a:r>
              <a:rPr lang="ru-RU" sz="2800" dirty="0" smtClean="0"/>
              <a:t>символически </a:t>
            </a:r>
            <a:r>
              <a:rPr lang="ru-RU" sz="2800" dirty="0"/>
              <a:t>защищал от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темных сил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7" y="764704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04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4341" y="6255314"/>
            <a:ext cx="7745505" cy="6089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Головной убор замужней женщины.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56263" cy="64367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Кика рогатая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-10442" r="-945" b="10442"/>
          <a:stretch/>
        </p:blipFill>
        <p:spPr>
          <a:xfrm>
            <a:off x="395536" y="188640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40"/>
            <a:ext cx="9130745" cy="68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76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62659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Кокошник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4468204" cy="5426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2" y="1052736"/>
            <a:ext cx="4115522" cy="54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68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62659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Лента-очелье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672408" cy="367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93" y="950745"/>
            <a:ext cx="3672408" cy="5543040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-36512" y="5085184"/>
            <a:ext cx="4392488" cy="60893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Очелье – буквально</a:t>
            </a:r>
          </a:p>
          <a:p>
            <a:pPr marL="0" indent="0" algn="ctr">
              <a:buNone/>
            </a:pPr>
            <a:r>
              <a:rPr lang="ru-RU" sz="3200" dirty="0" smtClean="0"/>
              <a:t> «окружающее чело (</a:t>
            </a:r>
            <a:r>
              <a:rPr lang="ru-RU" sz="3200" dirty="0"/>
              <a:t>лоб</a:t>
            </a:r>
            <a:r>
              <a:rPr lang="ru-RU" sz="3200" dirty="0" smtClean="0"/>
              <a:t>)».</a:t>
            </a:r>
          </a:p>
        </p:txBody>
      </p:sp>
    </p:spTree>
    <p:extLst>
      <p:ext uri="{BB962C8B-B14F-4D97-AF65-F5344CB8AC3E}">
        <p14:creationId xmlns:p14="http://schemas.microsoft.com/office/powerpoint/2010/main" val="3752276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6237312"/>
            <a:ext cx="8964487" cy="464914"/>
          </a:xfrm>
        </p:spPr>
        <p:txBody>
          <a:bodyPr>
            <a:normAutofit lnSpcReduction="10000"/>
          </a:bodyPr>
          <a:lstStyle/>
          <a:p>
            <a:r>
              <a:rPr lang="ru-RU" sz="2600" dirty="0"/>
              <a:t>Гребни использовали и для домашних магических </a:t>
            </a:r>
            <a:r>
              <a:rPr lang="ru-RU" sz="2600" dirty="0" smtClean="0"/>
              <a:t>обрядов.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086" y="34273"/>
            <a:ext cx="7756263" cy="91023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Гребень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790030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97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345412"/>
            <a:ext cx="2355663" cy="77061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4426" r="4195" b="28930"/>
          <a:stretch/>
        </p:blipFill>
        <p:spPr>
          <a:xfrm>
            <a:off x="395536" y="345412"/>
            <a:ext cx="6048672" cy="5978609"/>
          </a:xfrm>
          <a:prstGeom prst="rect">
            <a:avLst/>
          </a:prstGeom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6436455" y="2132856"/>
            <a:ext cx="2232248" cy="190507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Он мог </a:t>
            </a:r>
            <a:r>
              <a:rPr lang="ru-RU" sz="2800" dirty="0"/>
              <a:t>служить </a:t>
            </a:r>
            <a:r>
              <a:rPr lang="ru-RU" sz="2800" dirty="0" smtClean="0"/>
              <a:t>настоящим ключом, отпираю-</a:t>
            </a:r>
            <a:r>
              <a:rPr lang="ru-RU" sz="2800" dirty="0" err="1" smtClean="0"/>
              <a:t>щим</a:t>
            </a:r>
            <a:r>
              <a:rPr lang="ru-RU" sz="2800" dirty="0" smtClean="0"/>
              <a:t> </a:t>
            </a:r>
            <a:r>
              <a:rPr lang="ru-RU" sz="2800" dirty="0"/>
              <a:t>сокровища </a:t>
            </a:r>
            <a:r>
              <a:rPr lang="ru-RU" sz="2800" dirty="0" smtClean="0"/>
              <a:t>невесты.</a:t>
            </a:r>
          </a:p>
        </p:txBody>
      </p:sp>
    </p:spTree>
    <p:extLst>
      <p:ext uri="{BB962C8B-B14F-4D97-AF65-F5344CB8AC3E}">
        <p14:creationId xmlns:p14="http://schemas.microsoft.com/office/powerpoint/2010/main" val="252117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84262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Подвеска-нож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0691" r="13465" b="23284"/>
          <a:stretch/>
        </p:blipFill>
        <p:spPr>
          <a:xfrm>
            <a:off x="467544" y="1484784"/>
            <a:ext cx="81838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24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4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Ступа и пестик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" b="2773"/>
          <a:stretch/>
        </p:blipFill>
        <p:spPr>
          <a:xfrm>
            <a:off x="383646" y="1268759"/>
            <a:ext cx="8136904" cy="52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58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 b="8814"/>
          <a:stretch/>
        </p:blipFill>
        <p:spPr>
          <a:xfrm>
            <a:off x="-108520" y="0"/>
            <a:ext cx="9585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33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2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Височные кольца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64237" y="1314450"/>
            <a:ext cx="8280920" cy="51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3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025" y="5805264"/>
            <a:ext cx="8784975" cy="1008112"/>
          </a:xfrm>
        </p:spPr>
        <p:txBody>
          <a:bodyPr>
            <a:normAutofit lnSpcReduction="10000"/>
          </a:bodyPr>
          <a:lstStyle/>
          <a:p>
            <a:r>
              <a:rPr lang="ru-RU" sz="3200" dirty="0" err="1" smtClean="0"/>
              <a:t>Лунницы</a:t>
            </a:r>
            <a:r>
              <a:rPr lang="ru-RU" sz="3200" dirty="0" smtClean="0"/>
              <a:t> должны </a:t>
            </a:r>
            <a:r>
              <a:rPr lang="ru-RU" sz="3200" dirty="0"/>
              <a:t>были защищать женщин от злых ночных духов и навьей силы по </a:t>
            </a:r>
            <a:r>
              <a:rPr lang="ru-RU" sz="3200" dirty="0" smtClean="0"/>
              <a:t>ночам.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770612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Лунницы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7502"/>
            <a:ext cx="6381750" cy="4857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4780"/>
          <a:stretch/>
        </p:blipFill>
        <p:spPr>
          <a:xfrm>
            <a:off x="179512" y="2348880"/>
            <a:ext cx="3672408" cy="33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8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3037" cy="6289478"/>
          </a:xfrm>
        </p:spPr>
      </p:pic>
    </p:spTree>
    <p:extLst>
      <p:ext uri="{BB962C8B-B14F-4D97-AF65-F5344CB8AC3E}">
        <p14:creationId xmlns:p14="http://schemas.microsoft.com/office/powerpoint/2010/main" val="299960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77061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Монисто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" y="949903"/>
            <a:ext cx="9144000" cy="58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07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877272"/>
            <a:ext cx="8856984" cy="82495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Фибулы - </a:t>
            </a:r>
            <a:r>
              <a:rPr lang="ru-RU" dirty="0"/>
              <a:t>застежки плащей, богато снабженные символами защиты.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1732" y="198860"/>
            <a:ext cx="6127122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Мужские обереги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520280" cy="5739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2" y="1436972"/>
            <a:ext cx="5753100" cy="4314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2" y="1436971"/>
            <a:ext cx="5883852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18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76"/>
            <a:ext cx="9256987" cy="69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27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371887" cy="86409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Браслеты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 b="8412"/>
          <a:stretch/>
        </p:blipFill>
        <p:spPr>
          <a:xfrm>
            <a:off x="107504" y="1398880"/>
            <a:ext cx="8835661" cy="527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2987824" cy="27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3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9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7904" r="2390" b="6397"/>
          <a:stretch/>
        </p:blipFill>
        <p:spPr>
          <a:xfrm>
            <a:off x="-324544" y="0"/>
            <a:ext cx="10360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47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98663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Перстни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44567"/>
            <a:ext cx="4680520" cy="4680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5" y="1268760"/>
            <a:ext cx="3166720" cy="2291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4" y="3789040"/>
            <a:ext cx="3524622" cy="2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05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93171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обереги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179512" y="6093296"/>
            <a:ext cx="8856984" cy="60893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«Ненужные» предметы.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768728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5951"/>
          <a:stretch/>
        </p:blipFill>
        <p:spPr>
          <a:xfrm>
            <a:off x="755576" y="3993314"/>
            <a:ext cx="3170613" cy="2144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9719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85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0116"/>
            <a:ext cx="3402379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25" y="219368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6" b="17337"/>
          <a:stretch/>
        </p:blipFill>
        <p:spPr>
          <a:xfrm>
            <a:off x="4062450" y="4005064"/>
            <a:ext cx="4150940" cy="26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86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39552" y="188640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Обережная символика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" y="1242890"/>
            <a:ext cx="6197410" cy="504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2" t="11328" r="30657" b="9703"/>
          <a:stretch/>
        </p:blipFill>
        <p:spPr>
          <a:xfrm>
            <a:off x="6737987" y="1236365"/>
            <a:ext cx="1976529" cy="3019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96" y="4509120"/>
            <a:ext cx="2205110" cy="21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1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7" b="2282"/>
          <a:stretch/>
        </p:blipFill>
        <p:spPr>
          <a:xfrm>
            <a:off x="179512" y="79906"/>
            <a:ext cx="4315522" cy="6701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5" b="4865"/>
          <a:stretch/>
        </p:blipFill>
        <p:spPr>
          <a:xfrm>
            <a:off x="4664754" y="124185"/>
            <a:ext cx="4453496" cy="66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5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760039" cy="68916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5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5589387"/>
            <a:ext cx="8856983" cy="96897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Н</a:t>
            </a:r>
            <a:r>
              <a:rPr lang="ru-RU" sz="3600" dirty="0" smtClean="0"/>
              <a:t>аша </a:t>
            </a:r>
            <a:r>
              <a:rPr lang="ru-RU" sz="3600" dirty="0"/>
              <a:t>сила — это сила рода, </a:t>
            </a:r>
            <a:r>
              <a:rPr lang="ru-RU" sz="3600" dirty="0" smtClean="0"/>
              <a:t>сила </a:t>
            </a:r>
            <a:r>
              <a:rPr lang="ru-RU" sz="3600" dirty="0"/>
              <a:t>накопленных нашими предками </a:t>
            </a:r>
            <a:r>
              <a:rPr lang="ru-RU" sz="3600" dirty="0" smtClean="0"/>
              <a:t>знаний.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 b="10415"/>
          <a:stretch/>
        </p:blipFill>
        <p:spPr>
          <a:xfrm>
            <a:off x="539552" y="269507"/>
            <a:ext cx="8208912" cy="53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5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" y="332656"/>
            <a:ext cx="9115877" cy="6073454"/>
          </a:xfrm>
        </p:spPr>
      </p:pic>
    </p:spTree>
    <p:extLst>
      <p:ext uri="{BB962C8B-B14F-4D97-AF65-F5344CB8AC3E}">
        <p14:creationId xmlns:p14="http://schemas.microsoft.com/office/powerpoint/2010/main" val="590220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668"/>
            <a:ext cx="4373808" cy="32803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668"/>
            <a:ext cx="3866799" cy="496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5920"/>
            <a:ext cx="4314056" cy="1472172"/>
          </a:xfrm>
          <a:prstGeom prst="rect">
            <a:avLst/>
          </a:prstGeom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-108520" y="5589387"/>
            <a:ext cx="8856983" cy="96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/>
              <a:t>Вышивка крестом имела тайный </a:t>
            </a:r>
            <a:r>
              <a:rPr lang="ru-RU" sz="3600" dirty="0"/>
              <a:t>смысл — защищать человека от всяких </a:t>
            </a:r>
            <a:r>
              <a:rPr lang="ru-RU" sz="3600" dirty="0" smtClean="0"/>
              <a:t>напастей.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24641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7" y="21817"/>
            <a:ext cx="8497183" cy="5661248"/>
          </a:xfrm>
          <a:prstGeom prst="rect">
            <a:avLst/>
          </a:prstGeom>
        </p:spPr>
      </p:pic>
      <p:sp>
        <p:nvSpPr>
          <p:cNvPr id="3" name="Объект 1"/>
          <p:cNvSpPr txBox="1">
            <a:spLocks/>
          </p:cNvSpPr>
          <p:nvPr/>
        </p:nvSpPr>
        <p:spPr>
          <a:xfrm>
            <a:off x="31794" y="5715764"/>
            <a:ext cx="9217023" cy="609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/>
              <a:t>Вся славянская одежда обязательно покрывалась магическим охранительным узором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7616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5" y="-171400"/>
            <a:ext cx="9272489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651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214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7" y="0"/>
            <a:ext cx="5152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76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112</TotalTime>
  <Words>151</Words>
  <Application>Microsoft Office PowerPoint</Application>
  <PresentationFormat>Экран (4:3)</PresentationFormat>
  <Paragraphs>32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Твердый переплет</vt:lpstr>
      <vt:lpstr>Славянские обереги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Подвески</vt:lpstr>
      <vt:lpstr>Берегини</vt:lpstr>
      <vt:lpstr>Презентация PowerPoint</vt:lpstr>
      <vt:lpstr>Кика рогатая</vt:lpstr>
      <vt:lpstr>Презентация PowerPoint</vt:lpstr>
      <vt:lpstr>Кокошник</vt:lpstr>
      <vt:lpstr>Лента-очелье</vt:lpstr>
      <vt:lpstr>Гребень</vt:lpstr>
      <vt:lpstr>Ключ</vt:lpstr>
      <vt:lpstr>Подвеска-нож</vt:lpstr>
      <vt:lpstr>Ступа и пестик</vt:lpstr>
      <vt:lpstr>Презентация PowerPoint</vt:lpstr>
      <vt:lpstr>Презентация PowerPoint</vt:lpstr>
      <vt:lpstr>Височные кольца - колты</vt:lpstr>
      <vt:lpstr>Лунницы</vt:lpstr>
      <vt:lpstr>Презентация PowerPoint</vt:lpstr>
      <vt:lpstr>Монисто</vt:lpstr>
      <vt:lpstr>Мужские обереги</vt:lpstr>
      <vt:lpstr>Презентация PowerPoint</vt:lpstr>
      <vt:lpstr> Браслеты</vt:lpstr>
      <vt:lpstr>Презентация PowerPoint</vt:lpstr>
      <vt:lpstr>Перстни</vt:lpstr>
      <vt:lpstr>Современные обереги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Славянские обереги</dc:title>
  <cp:lastModifiedBy>МАШЕНЬКА</cp:lastModifiedBy>
  <cp:revision>12</cp:revision>
  <dcterms:modified xsi:type="dcterms:W3CDTF">2015-04-05T05:53:36Z</dcterms:modified>
</cp:coreProperties>
</file>