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CB1621-C20B-41F8-8D61-CB3221222CD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1183C6-2A8D-4CF0-80F8-368031299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87;&#1088;&#1072;&#1074;&#1086;&#1089;&#1083;&#1072;&#1074;&#1085;&#1072;&#1103;%20&#1082;&#1085;&#1080;&#1075;&#1072;\videoplayback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87;&#1088;&#1072;&#1074;&#1086;&#1089;&#1083;&#1072;&#1074;&#1085;&#1072;&#1103;%20&#1082;&#1085;&#1080;&#1075;&#1072;\&#1064;&#1072;&#1075;&#1080;%20&#1080;&#1089;&#1090;&#1086;&#1088;&#1080;&#1080;%20-%201%20&#1084;&#1072;&#1088;&#1090;&#1072;%20(&#1050;&#1085;&#1080;&#1075;&#1072;%20'&#1040;&#1087;&#1086;&#1089;&#1090;&#1086;&#1083;'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089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3573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Никифоровы\Desktop\кнга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24944"/>
          </a:xfrm>
          <a:prstGeom prst="rect">
            <a:avLst/>
          </a:prstGeom>
          <a:noFill/>
        </p:spPr>
      </p:pic>
      <p:pic>
        <p:nvPicPr>
          <p:cNvPr id="1028" name="Picture 4" descr="C:\Users\Никифоровы\Desktop\кнга\4303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9144000" cy="3929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netaskazok.ru/images/stories/uznaika/kak_predki_virashivali_hleb/im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429000"/>
          </a:xfrm>
          <a:prstGeom prst="rect">
            <a:avLst/>
          </a:prstGeom>
          <a:noFill/>
        </p:spPr>
      </p:pic>
      <p:pic>
        <p:nvPicPr>
          <p:cNvPr id="1028" name="Picture 4" descr="http://cnd.afy.ru/files/pbb/max/b/b2/b27e42f20f96154ea4b5be0201300231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3429000"/>
          </a:xfrm>
          <a:prstGeom prst="rect">
            <a:avLst/>
          </a:prstGeom>
          <a:noFill/>
        </p:spPr>
      </p:pic>
      <p:sp>
        <p:nvSpPr>
          <p:cNvPr id="1030" name="AutoShape 6" descr="https://go1.imgsmail.ru/imgpreview?key=3f8a278a8110363a&amp;mb=imgdb_preview_2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go1.imgsmail.ru/imgpreview?key=3f8a278a8110363a&amp;mb=imgdb_preview_2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http://fresher.ru/manager_content/images2/krestyanskie-promysly/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716016" cy="3284984"/>
          </a:xfrm>
          <a:prstGeom prst="rect">
            <a:avLst/>
          </a:prstGeom>
          <a:noFill/>
        </p:spPr>
      </p:pic>
      <p:pic>
        <p:nvPicPr>
          <p:cNvPr id="1039" name="Picture 15" descr="ÐÑÐµÑÑÑÑÐ½ÑÐºÐ¸Ðµ Ð¿ÑÐ¾Ð¼ÑÑÐ»Ñ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4355976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Starorusskaja ion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Никифоровы\Desktop\кнга\200px-Starorusskaja_io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1"/>
            <a:ext cx="5069722" cy="681877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liveinternet.ru/images/attach/c/5/85/886/85886729_large_VictorianAngelsForFebruary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51" y="-1"/>
            <a:ext cx="9161751" cy="6871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Ðº ÑÐ´ÐµÐ»Ð°Ð½Ð° Ð¿ÐµÑÐ²Ð°Ñ ÐºÐ½Ð¸Ð³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Ðº ÑÐ´ÐµÐ»Ð°Ð½Ð° Ð¿ÐµÑÐ²Ð°Ñ ÐºÐ½Ð¸Ð³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Никифоровы\Desktop\кнга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zavialovo.prihod.ru/files/2016/03/yWSpba1N21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zavialovo.prihod.ru/files/2016/03/yWSpba1N21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Шаги истории - 1 марта (Книга 'Апостол'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diasubs.ru/group/uploads/er/eruditsiya-i-tvorchestvo/image/1489499923-588613-719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38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</TotalTime>
  <Words>0</Words>
  <Application>Microsoft Office PowerPoint</Application>
  <PresentationFormat>Экран (4:3)</PresentationFormat>
  <Paragraphs>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Никифоровы</dc:creator>
  <cp:lastModifiedBy>Никифоровы</cp:lastModifiedBy>
  <cp:revision>33</cp:revision>
  <dcterms:created xsi:type="dcterms:W3CDTF">2018-03-26T08:42:42Z</dcterms:created>
  <dcterms:modified xsi:type="dcterms:W3CDTF">2018-03-29T21:09:04Z</dcterms:modified>
</cp:coreProperties>
</file>