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77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5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4" r:id="rId33"/>
    <p:sldId id="295" r:id="rId34"/>
    <p:sldId id="299" r:id="rId35"/>
    <p:sldId id="300" r:id="rId36"/>
    <p:sldId id="297" r:id="rId37"/>
    <p:sldId id="290" r:id="rId38"/>
    <p:sldId id="291" r:id="rId39"/>
    <p:sldId id="292" r:id="rId40"/>
    <p:sldId id="293" r:id="rId41"/>
    <p:sldId id="302" r:id="rId42"/>
    <p:sldId id="303" r:id="rId43"/>
    <p:sldId id="304" r:id="rId44"/>
    <p:sldId id="305" r:id="rId45"/>
    <p:sldId id="26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30B4AE1-EEDD-4F69-8A8A-78788C1C4579}" type="datetimeFigureOut">
              <a:rPr lang="ru-RU" smtClean="0"/>
              <a:pPr/>
              <a:t>28.04.2017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354384D-1B35-4B0E-B292-8EFC9AA3429C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620688"/>
            <a:ext cx="7851648" cy="3600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УЧАСТИЯ </a:t>
            </a:r>
            <a:br>
              <a:rPr lang="ru-RU" dirty="0" smtClean="0"/>
            </a:br>
            <a:r>
              <a:rPr lang="ru-RU" dirty="0" smtClean="0"/>
              <a:t>группы «Вишенка»</a:t>
            </a:r>
            <a:br>
              <a:rPr lang="ru-RU" dirty="0" smtClean="0"/>
            </a:br>
            <a:r>
              <a:rPr lang="ru-RU" dirty="0" smtClean="0"/>
              <a:t>в </a:t>
            </a:r>
            <a:br>
              <a:rPr lang="ru-RU" dirty="0" smtClean="0"/>
            </a:br>
            <a:r>
              <a:rPr lang="ru-RU" dirty="0" smtClean="0"/>
              <a:t>жизни детского сада «Сказка»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717032"/>
            <a:ext cx="7854696" cy="165618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 </a:t>
            </a:r>
          </a:p>
          <a:p>
            <a:pPr algn="ctr"/>
            <a:r>
              <a:rPr lang="ru-RU" sz="4000" dirty="0" smtClean="0"/>
              <a:t>2016-2017 </a:t>
            </a:r>
            <a:r>
              <a:rPr lang="ru-RU" sz="4000" dirty="0" smtClean="0"/>
              <a:t>год</a:t>
            </a:r>
            <a:endParaRPr lang="ru-RU" sz="4000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464496" cy="6336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USER\ЛЮБА\сентябрь 2016-2017\DSC066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248472" cy="619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Команда «Мамочки любимые»-самые лучшие, непобедимые!</a:t>
            </a:r>
            <a:endParaRPr lang="ru-RU" sz="4000" b="1" dirty="0"/>
          </a:p>
        </p:txBody>
      </p:sp>
      <p:pic>
        <p:nvPicPr>
          <p:cNvPr id="6146" name="Picture 2" descr="D:\USER\ЛЮБА\сентябрь 2016-2017\DSC066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278" y="1268760"/>
            <a:ext cx="7803444" cy="540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06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Провели конкурс чтецов в группе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3100" b="1" dirty="0" smtClean="0"/>
              <a:t>«Стихи маме посвящаю, с выражением читаю»</a:t>
            </a:r>
            <a:endParaRPr lang="ru-RU" sz="3100" b="1" dirty="0"/>
          </a:p>
        </p:txBody>
      </p:sp>
      <p:pic>
        <p:nvPicPr>
          <p:cNvPr id="7170" name="Picture 2" descr="D:\USER\ЛЮБА\сентябрь 2016-2017\DSC066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4139952" cy="43204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1" name="Picture 3" descr="D:\USER\ЛЮБА\сентябрь 2016-2017\DSC06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556792"/>
            <a:ext cx="3744416" cy="42484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172" name="Picture 4" descr="D:\USER\ЛЮБА\сентябрь 2016-2017\DSC06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1556792"/>
            <a:ext cx="3528392" cy="41764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4000" b="1" dirty="0" smtClean="0"/>
              <a:t> </a:t>
            </a:r>
            <a:endParaRPr lang="ru-RU" sz="4000" b="1" dirty="0"/>
          </a:p>
        </p:txBody>
      </p:sp>
      <p:pic>
        <p:nvPicPr>
          <p:cNvPr id="8194" name="Picture 2" descr="D:\USER\ЛЮБА\сентябрь 2016-2017\DSC066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248472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4248472" cy="6192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Приняли активное участие в неделе Здоровья</a:t>
            </a:r>
            <a:endParaRPr lang="ru-RU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4128459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4704"/>
            <a:ext cx="4392488" cy="2693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D:\USER\ЛЮБА\сентябрь 2016-2017\DSC065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501008"/>
            <a:ext cx="4464496" cy="3143898"/>
          </a:xfrm>
          <a:prstGeom prst="rect">
            <a:avLst/>
          </a:prstGeom>
          <a:noFill/>
        </p:spPr>
      </p:pic>
      <p:pic>
        <p:nvPicPr>
          <p:cNvPr id="1029" name="Picture 5" descr="D:\USER\ЛЮБА\сентябрь 2016-2017\DSC065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3573016"/>
            <a:ext cx="3960440" cy="3060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521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Участвовали в конкурсе нетрадиционного оборудования для развития равновесия и профилактики </a:t>
            </a:r>
            <a:r>
              <a:rPr lang="ru-RU" sz="2800" b="1" dirty="0" err="1" smtClean="0"/>
              <a:t>плоскоступия</a:t>
            </a:r>
            <a:r>
              <a:rPr lang="ru-RU" sz="2800" b="1" dirty="0" smtClean="0"/>
              <a:t>.  </a:t>
            </a:r>
            <a:endParaRPr lang="ru-RU" sz="2800" b="1" dirty="0"/>
          </a:p>
        </p:txBody>
      </p:sp>
      <p:pic>
        <p:nvPicPr>
          <p:cNvPr id="2051" name="Picture 3" descr="D:\USER\ЛЮБА\сентябрь 2016-2017\DSC065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48880"/>
            <a:ext cx="3528392" cy="41764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052" name="Picture 4" descr="D:\USER\ЛЮБА\сентябрь 2016-2017\DSC065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556792"/>
            <a:ext cx="3072296" cy="2376264"/>
          </a:xfrm>
          <a:prstGeom prst="rect">
            <a:avLst/>
          </a:prstGeom>
          <a:noFill/>
        </p:spPr>
      </p:pic>
      <p:pic>
        <p:nvPicPr>
          <p:cNvPr id="2053" name="Picture 5" descr="D:\USER\ЛЮБА\сентябрь 2016-2017\DSC065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4149080"/>
            <a:ext cx="3095035" cy="2476972"/>
          </a:xfrm>
          <a:prstGeom prst="rect">
            <a:avLst/>
          </a:prstGeom>
          <a:noFill/>
        </p:spPr>
      </p:pic>
      <p:pic>
        <p:nvPicPr>
          <p:cNvPr id="2054" name="Picture 6" descr="D:\USER\ЛЮБА\сентябрь 2016-2017\DSC0653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556792"/>
            <a:ext cx="3096343" cy="48965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В конкурсе заняли 1 место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4644008" cy="525658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err="1" smtClean="0">
                <a:solidFill>
                  <a:srgbClr val="C00000"/>
                </a:solidFill>
              </a:rPr>
              <a:t>Лерочка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err="1" smtClean="0">
                <a:solidFill>
                  <a:srgbClr val="C00000"/>
                </a:solidFill>
              </a:rPr>
              <a:t>Полякяова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b="1" dirty="0" smtClean="0"/>
              <a:t>стала участницей конкурса «Александр Невский - имя Россия» и стала победителем, </a:t>
            </a:r>
            <a:r>
              <a:rPr lang="ru-RU" sz="3600" b="1" dirty="0" smtClean="0">
                <a:solidFill>
                  <a:srgbClr val="FF0000"/>
                </a:solidFill>
              </a:rPr>
              <a:t>заняла 3 место!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4099" name="Picture 3" descr="D:\USER\ЛЮБА\сентябрь 2016-2017\DSC066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10432" y="2134383"/>
            <a:ext cx="5040561" cy="402939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0047" y="1918358"/>
            <a:ext cx="496855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Приняли активное участие дети и родители в акции «Сбережем елочку»</a:t>
            </a:r>
            <a:endParaRPr lang="ru-RU" sz="36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84784"/>
            <a:ext cx="3744416" cy="51125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123" name="Picture 3" descr="D:\USER\ЛЮБА\сентябрь 2016-2017\DSC06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2272" y="1556792"/>
            <a:ext cx="5192216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964488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Приняли участие на лучшее новогоднее оформление группы</a:t>
            </a:r>
            <a:endParaRPr lang="ru-RU" sz="36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3600400" cy="51125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147" name="Picture 3" descr="D:\USER\ЛЮБА\сентябрь 2016-2017\DSC06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1484784"/>
            <a:ext cx="518457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D:\USER\ЛЮБА\сентябрь 2016-2017\DSC06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3707904" y="4509115"/>
            <a:ext cx="5184576" cy="2160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Участвовали в осеннем конкурсе</a:t>
            </a:r>
            <a:br>
              <a:rPr lang="ru-RU" b="1" dirty="0" smtClean="0"/>
            </a:br>
            <a:r>
              <a:rPr lang="ru-RU" b="1" dirty="0" smtClean="0"/>
              <a:t>«Осенняя фантазия»</a:t>
            </a:r>
            <a:endParaRPr lang="ru-RU" b="1" dirty="0"/>
          </a:p>
        </p:txBody>
      </p:sp>
      <p:pic>
        <p:nvPicPr>
          <p:cNvPr id="1026" name="Picture 2" descr="D:\USER\ЛЮБА\сентябрь 2016-2017\DSC063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988840"/>
            <a:ext cx="4464495" cy="43924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7" name="Picture 3" descr="D:\USER\ЛЮБА\сентябрь 2016-2017\DSC063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988840"/>
            <a:ext cx="4536504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Приняли участие в снежных постройках на участке </a:t>
            </a:r>
            <a:r>
              <a:rPr lang="ru-RU" sz="3600" b="1" dirty="0" err="1" smtClean="0"/>
              <a:t>д</a:t>
            </a:r>
            <a:r>
              <a:rPr lang="ru-RU" sz="3600" b="1" dirty="0" smtClean="0"/>
              <a:t>/с «Сказка»</a:t>
            </a:r>
            <a:endParaRPr lang="ru-RU" sz="3600" b="1" dirty="0"/>
          </a:p>
        </p:txBody>
      </p:sp>
      <p:pic>
        <p:nvPicPr>
          <p:cNvPr id="7171" name="Picture 3" descr="D:\USER\ЛЮБА\январь 2017\DSC069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4149080"/>
            <a:ext cx="3816424" cy="2522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 descr="D:\USER\ЛЮБА\январь 2017\DSC069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4499992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/>
              <a:t>Создали в группе мини музей</a:t>
            </a:r>
            <a:br>
              <a:rPr lang="ru-RU" sz="3200" b="1" dirty="0" smtClean="0"/>
            </a:br>
            <a:r>
              <a:rPr lang="ru-RU" sz="3200" b="1" dirty="0" smtClean="0"/>
              <a:t> «Русские художественные</a:t>
            </a:r>
            <a:br>
              <a:rPr lang="ru-RU" sz="3200" b="1" dirty="0" smtClean="0"/>
            </a:br>
            <a:r>
              <a:rPr lang="ru-RU" sz="3200" b="1" dirty="0" smtClean="0"/>
              <a:t> промыслы»</a:t>
            </a:r>
            <a:endParaRPr lang="ru-RU" sz="3200" b="1" dirty="0"/>
          </a:p>
        </p:txBody>
      </p:sp>
      <p:pic>
        <p:nvPicPr>
          <p:cNvPr id="8194" name="Picture 2" descr="D:\USER\ЛЮБА\январь 2017\DSC06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78298" y="998984"/>
            <a:ext cx="5616626" cy="486003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195" name="Picture 3" descr="D:\USER\ЛЮБА\АПРЕЛЬ МАЙ2017\DSC07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12776"/>
            <a:ext cx="4075584" cy="230425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196" name="Picture 4" descr="D:\USER\ЛЮБА\АПРЕЛЬ МАЙ2017\DSC07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0968"/>
            <a:ext cx="4104456" cy="19459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197" name="Picture 5" descr="D:\USER\ЛЮБА\январь 2017\DSC069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4509120"/>
            <a:ext cx="4392488" cy="219823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Приняли участие в конкурсе «Сударыня Масленица» и посетили выставку</a:t>
            </a:r>
            <a:endParaRPr lang="ru-RU" sz="3600" b="1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2777"/>
            <a:ext cx="4104456" cy="4911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340768"/>
            <a:ext cx="4392487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419056" cy="3744416"/>
          </a:xfrm>
        </p:spPr>
        <p:txBody>
          <a:bodyPr>
            <a:normAutofit/>
          </a:bodyPr>
          <a:lstStyle/>
          <a:p>
            <a:pPr algn="ctr"/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11960" y="188640"/>
            <a:ext cx="4474840" cy="5328592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Лучшей сударыней Масленицей на конкурсе была признана в группе «Вишенка» поделка Елены Николаевны Панфиловой.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rgbClr val="C00000"/>
                </a:solidFill>
              </a:rPr>
              <a:t>Семья Андрея Панфилова награждена грамотой.</a:t>
            </a:r>
          </a:p>
          <a:p>
            <a:pPr algn="ctr">
              <a:buNone/>
            </a:pP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</a:rPr>
              <a:t>Молодцы!</a:t>
            </a:r>
          </a:p>
          <a:p>
            <a:pPr algn="ctr">
              <a:buNone/>
            </a:pP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6876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Стали зрителями, а также участниками в конкурсах на празднике Масленицы.</a:t>
            </a:r>
            <a:endParaRPr lang="ru-RU" sz="32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1268760"/>
            <a:ext cx="4032448" cy="54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 descr="D:\USER\ЛЮБА\январь 2017\DSC06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4608512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88640"/>
            <a:ext cx="490286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374441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852936"/>
            <a:ext cx="5197866" cy="3831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 descr="D:\USER\ЛЮБА\январь 2017\DSC069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933056"/>
            <a:ext cx="3384376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>
            <a:normAutofit/>
          </a:bodyPr>
          <a:lstStyle/>
          <a:p>
            <a:pPr algn="r"/>
            <a:r>
              <a:rPr lang="ru-RU" sz="3200" b="1" dirty="0" smtClean="0"/>
              <a:t>Участие в конкурсе по оформлению уголков «Нравственно-патриотическое воспитание дошкольников»</a:t>
            </a:r>
            <a:endParaRPr lang="ru-RU" sz="32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59119" y="1663374"/>
            <a:ext cx="5610714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D:\USER\ЛЮБА\январь 2017\DSC07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56792"/>
            <a:ext cx="4104456" cy="2664296"/>
          </a:xfrm>
          <a:prstGeom prst="rect">
            <a:avLst/>
          </a:prstGeom>
          <a:noFill/>
        </p:spPr>
      </p:pic>
      <p:pic>
        <p:nvPicPr>
          <p:cNvPr id="12292" name="Picture 4" descr="D:\USER\ЛЮБА\январь 2017\DSC070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365104"/>
            <a:ext cx="4176464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За победу в конкурсе награждены грамотой </a:t>
            </a:r>
            <a:br>
              <a:rPr lang="ru-RU" sz="3600" b="1" dirty="0" smtClean="0"/>
            </a:br>
            <a:r>
              <a:rPr lang="ru-RU" sz="3600" b="1" dirty="0" smtClean="0">
                <a:solidFill>
                  <a:srgbClr val="C00000"/>
                </a:solidFill>
              </a:rPr>
              <a:t>1 место!</a:t>
            </a:r>
            <a:endParaRPr lang="ru-RU" sz="3600" b="1" dirty="0">
              <a:solidFill>
                <a:srgbClr val="C00000"/>
              </a:solidFill>
            </a:endParaRPr>
          </a:p>
        </p:txBody>
      </p:sp>
      <p:pic>
        <p:nvPicPr>
          <p:cNvPr id="13314" name="Picture 2" descr="D:\USER\ЛЮБА\январь 2017\DSC07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052737"/>
            <a:ext cx="4464496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8964488" cy="72008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Приняли активное участие в неделе Книги</a:t>
            </a:r>
            <a:endParaRPr lang="ru-RU" sz="3600" b="1" dirty="0"/>
          </a:p>
        </p:txBody>
      </p:sp>
      <p:pic>
        <p:nvPicPr>
          <p:cNvPr id="14339" name="Picture 3" descr="D:\USER\ЛЮБА\январь 2017\DSC07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4465637" cy="5544616"/>
          </a:xfrm>
          <a:prstGeom prst="rect">
            <a:avLst/>
          </a:prstGeom>
          <a:noFill/>
        </p:spPr>
      </p:pic>
      <p:pic>
        <p:nvPicPr>
          <p:cNvPr id="14340" name="Picture 4" descr="D:\USER\ЛЮБА\январь 2017\DSC071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958" y="1052736"/>
            <a:ext cx="4103522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 descr="D:\USER\ЛЮБА\январь 2017\DSC07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586460" y="1246188"/>
            <a:ext cx="6408712" cy="4293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D:\USER\ЛЮБА\январь 2017\DSC07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20480" cy="6408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ЛЮБА\сентябрь 2016-2017\DSC063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04664"/>
            <a:ext cx="4608511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USER\ЛЮБА\сентябрь 2016-2017\DSC063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4169983" cy="5904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Стали все настоящими артистами и показали сказку В.Бианки «Сова» ребятам </a:t>
            </a:r>
            <a:r>
              <a:rPr lang="ru-RU" sz="3200" b="1" dirty="0" err="1" smtClean="0"/>
              <a:t>д</a:t>
            </a:r>
            <a:r>
              <a:rPr lang="ru-RU" sz="3200" b="1" dirty="0" smtClean="0"/>
              <a:t>/с «Сказка»</a:t>
            </a:r>
            <a:endParaRPr lang="ru-RU" sz="3200" b="1" dirty="0"/>
          </a:p>
        </p:txBody>
      </p:sp>
      <p:pic>
        <p:nvPicPr>
          <p:cNvPr id="16386" name="Picture 2" descr="D:\USER\ЛЮБА\январь 2017\DSC072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924491" y="2444768"/>
            <a:ext cx="5448367" cy="3096344"/>
          </a:xfrm>
          <a:prstGeom prst="rect">
            <a:avLst/>
          </a:prstGeom>
          <a:noFill/>
        </p:spPr>
      </p:pic>
      <p:pic>
        <p:nvPicPr>
          <p:cNvPr id="16387" name="Picture 3" descr="D:\USER\ЛЮБА\январь 2017\DSC072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268760"/>
            <a:ext cx="5544616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5679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Оформили стенгазету «Сбережем лес и сделали книгу своими руками «Красная книга </a:t>
            </a:r>
            <a:r>
              <a:rPr lang="ru-RU" sz="3600" b="1" dirty="0" err="1" smtClean="0"/>
              <a:t>Поветлужья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pic>
        <p:nvPicPr>
          <p:cNvPr id="17410" name="Picture 2" descr="D:\USER\ЛЮБА\январь 2017\DSC073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4968552" cy="5301208"/>
          </a:xfrm>
          <a:prstGeom prst="rect">
            <a:avLst/>
          </a:prstGeom>
          <a:noFill/>
        </p:spPr>
      </p:pic>
      <p:pic>
        <p:nvPicPr>
          <p:cNvPr id="17411" name="Picture 3" descr="D:\USER\ЛЮБА\январь 2017\DSC07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448" y="1556792"/>
            <a:ext cx="3608040" cy="53012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Провели экскурсию в районную библиотеку</a:t>
            </a:r>
            <a:endParaRPr lang="ru-RU" sz="3600" b="1" dirty="0"/>
          </a:p>
        </p:txBody>
      </p:sp>
      <p:pic>
        <p:nvPicPr>
          <p:cNvPr id="18434" name="Picture 2" descr="D:\USER\ЛЮБА\январь 2017\DSC0728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40960" cy="554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D:\USER\ЛЮБА\январь 2017\DSC07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227045" cy="6264696"/>
          </a:xfrm>
          <a:prstGeom prst="rect">
            <a:avLst/>
          </a:prstGeom>
          <a:noFill/>
        </p:spPr>
      </p:pic>
      <p:pic>
        <p:nvPicPr>
          <p:cNvPr id="19459" name="Picture 3" descr="D:\USER\ЛЮБА\январь 2017\DSC0729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32657"/>
            <a:ext cx="4464496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521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Приняли участие в конкурсе чтецов </a:t>
            </a:r>
            <a:r>
              <a:rPr lang="ru-RU" sz="3600" b="1" dirty="0" err="1" smtClean="0">
                <a:solidFill>
                  <a:schemeClr val="tx2">
                    <a:lumMod val="50000"/>
                  </a:schemeClr>
                </a:solidFill>
              </a:rPr>
              <a:t>д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/с «Сказка»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010418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D:\USER\ЛЮБА\январь 2017\IMG_87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84784"/>
            <a:ext cx="3888432" cy="511256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7164288" y="4221088"/>
            <a:ext cx="1522512" cy="210351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Молодцы!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USER\ЛЮБА\январь 2017\IMG_87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268760"/>
            <a:ext cx="8496944" cy="49838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Лера Полякова стала одним из победителей конкурса чтецов. Награждена детской книгой.</a:t>
            </a:r>
            <a:endParaRPr lang="ru-RU" sz="3600" b="1" dirty="0"/>
          </a:p>
        </p:txBody>
      </p:sp>
      <p:pic>
        <p:nvPicPr>
          <p:cNvPr id="21506" name="Picture 2" descr="D:\USER\ЛЮБА\январь 2017\IMG_87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784976" cy="53285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Провели занятие «Красная книга </a:t>
            </a:r>
            <a:r>
              <a:rPr lang="ru-RU" sz="3600" b="1" dirty="0" err="1" smtClean="0"/>
              <a:t>Поветлужья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pic>
        <p:nvPicPr>
          <p:cNvPr id="1026" name="Picture 2" descr="D:\USER\ЛЮБА\январь 2017\DSC071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384376" cy="5400599"/>
          </a:xfrm>
          <a:prstGeom prst="rect">
            <a:avLst/>
          </a:prstGeom>
          <a:noFill/>
        </p:spPr>
      </p:pic>
      <p:pic>
        <p:nvPicPr>
          <p:cNvPr id="1027" name="Picture 3" descr="D:\USER\ЛЮБА\январь 2017\DSC071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196752"/>
            <a:ext cx="5112568" cy="2736304"/>
          </a:xfrm>
          <a:prstGeom prst="rect">
            <a:avLst/>
          </a:prstGeom>
          <a:noFill/>
        </p:spPr>
      </p:pic>
      <p:pic>
        <p:nvPicPr>
          <p:cNvPr id="1028" name="Picture 4" descr="D:\USER\ЛЮБА\январь 2017\DSC071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4005064"/>
            <a:ext cx="5112568" cy="2666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Приняли участие в районном конкурсе «Красная книга </a:t>
            </a:r>
            <a:r>
              <a:rPr lang="ru-RU" sz="3600" b="1" dirty="0" err="1" smtClean="0"/>
              <a:t>Поветлужья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pic>
        <p:nvPicPr>
          <p:cNvPr id="2050" name="Picture 2" descr="D:\USER\ЛЮБА\январь 2017\DSC07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196752"/>
            <a:ext cx="5112568" cy="5472607"/>
          </a:xfrm>
          <a:prstGeom prst="rect">
            <a:avLst/>
          </a:prstGeom>
          <a:noFill/>
        </p:spPr>
      </p:pic>
      <p:pic>
        <p:nvPicPr>
          <p:cNvPr id="2051" name="Picture 3" descr="D:\USER\ЛЮБА\январь 2017\DSC07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3779912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876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Участвовали в общем родительском собрании </a:t>
            </a:r>
            <a:r>
              <a:rPr lang="ru-RU" b="1" dirty="0" err="1" smtClean="0"/>
              <a:t>д</a:t>
            </a:r>
            <a:r>
              <a:rPr lang="ru-RU" b="1" dirty="0" smtClean="0"/>
              <a:t>/с»Сказка»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204864"/>
            <a:ext cx="4536503" cy="4245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D:\USER\ЛЮБА\сентябрь 2016-2017\DSC06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132856"/>
            <a:ext cx="3960440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Приняли участие в конкурсе «Лучший экологический уголок», огород на окне.</a:t>
            </a:r>
            <a:endParaRPr lang="ru-RU" sz="3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1628800"/>
            <a:ext cx="289361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USER\ЛЮБА\январь 2017\DSC070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628800"/>
            <a:ext cx="2851448" cy="4392488"/>
          </a:xfrm>
          <a:prstGeom prst="rect">
            <a:avLst/>
          </a:prstGeom>
          <a:noFill/>
        </p:spPr>
      </p:pic>
      <p:pic>
        <p:nvPicPr>
          <p:cNvPr id="3076" name="Picture 4" descr="D:\USER\ЛЮБА\январь 2017\DSC07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1628800"/>
            <a:ext cx="2815952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В конкурсе заняли </a:t>
            </a:r>
            <a:r>
              <a:rPr lang="ru-RU" sz="3600" b="1" dirty="0" smtClean="0">
                <a:solidFill>
                  <a:srgbClr val="FF0000"/>
                </a:solidFill>
              </a:rPr>
              <a:t>1 место!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871296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D:\USER\ЛЮБА\АПРЕЛЬ МАЙ2017\DSC073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3888432" cy="3168352"/>
          </a:xfrm>
          <a:prstGeom prst="rect">
            <a:avLst/>
          </a:prstGeom>
          <a:noFill/>
        </p:spPr>
      </p:pic>
      <p:pic>
        <p:nvPicPr>
          <p:cNvPr id="5123" name="Picture 3" descr="D:\USER\ЛЮБА\АПРЕЛЬ МАЙ2017\DSC07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85725"/>
            <a:ext cx="4824536" cy="6583635"/>
          </a:xfrm>
          <a:prstGeom prst="rect">
            <a:avLst/>
          </a:prstGeom>
          <a:noFill/>
        </p:spPr>
      </p:pic>
      <p:pic>
        <p:nvPicPr>
          <p:cNvPr id="5124" name="Picture 4" descr="D:\USER\ЛЮБА\АПРЕЛЬ МАЙ2017\DSC073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3816424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D:\USER\ЛЮБА\АПРЕЛЬ МАЙ2017\DSC07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816424" cy="1971599"/>
          </a:xfrm>
          <a:prstGeom prst="rect">
            <a:avLst/>
          </a:prstGeom>
          <a:noFill/>
        </p:spPr>
      </p:pic>
      <p:pic>
        <p:nvPicPr>
          <p:cNvPr id="6147" name="Picture 3" descr="D:\USER\ЛЮБА\АПРЕЛЬ МАЙ2017\DSC07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2204864"/>
            <a:ext cx="3744416" cy="2378026"/>
          </a:xfrm>
          <a:prstGeom prst="rect">
            <a:avLst/>
          </a:prstGeom>
          <a:noFill/>
        </p:spPr>
      </p:pic>
      <p:pic>
        <p:nvPicPr>
          <p:cNvPr id="6148" name="Picture 4" descr="D:\USER\ЛЮБА\АПРЕЛЬ МАЙ2017\DSC073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57301" y="3919365"/>
            <a:ext cx="2132854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/>
              <a:t>Приняли участие в конкурсе </a:t>
            </a:r>
            <a:br>
              <a:rPr lang="ru-RU" sz="3600" b="1" dirty="0" smtClean="0"/>
            </a:br>
            <a:r>
              <a:rPr lang="ru-RU" sz="3600" b="1" dirty="0" smtClean="0"/>
              <a:t>«Пасхальный сувенир»</a:t>
            </a:r>
            <a:endParaRPr lang="ru-RU" sz="3600" b="1" dirty="0"/>
          </a:p>
        </p:txBody>
      </p:sp>
      <p:pic>
        <p:nvPicPr>
          <p:cNvPr id="7170" name="Picture 2" descr="D:\USER\ЛЮБА\АПРЕЛЬ МАЙ2017\DSC0737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4320480" cy="5544615"/>
          </a:xfrm>
          <a:prstGeom prst="rect">
            <a:avLst/>
          </a:prstGeom>
          <a:noFill/>
        </p:spPr>
      </p:pic>
      <p:pic>
        <p:nvPicPr>
          <p:cNvPr id="7171" name="Picture 3" descr="D:\USER\ЛЮБА\АПРЕЛЬ МАЙ2017\DSC073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24744"/>
            <a:ext cx="4104456" cy="2810074"/>
          </a:xfrm>
          <a:prstGeom prst="rect">
            <a:avLst/>
          </a:prstGeom>
          <a:noFill/>
        </p:spPr>
      </p:pic>
      <p:pic>
        <p:nvPicPr>
          <p:cNvPr id="7172" name="Picture 4" descr="D:\USER\ЛЮБА\АПРЕЛЬ МАЙ2017\DSC073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5" y="4077072"/>
            <a:ext cx="4104455" cy="2378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423708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Участвуйте  </a:t>
            </a:r>
            <a:r>
              <a:rPr lang="ru-RU" b="1" dirty="0" smtClean="0"/>
              <a:t>с нами</a:t>
            </a:r>
            <a:r>
              <a:rPr lang="ru-RU" b="1" dirty="0" smtClean="0"/>
              <a:t>, сами, с детьми!</a:t>
            </a:r>
            <a:br>
              <a:rPr lang="ru-RU" b="1" dirty="0" smtClean="0"/>
            </a:br>
            <a:r>
              <a:rPr lang="ru-RU" b="1" dirty="0" smtClean="0"/>
              <a:t>Ведь наши «Вишенки» уже подросли!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21063007">
            <a:off x="457200" y="1935480"/>
            <a:ext cx="8229600" cy="53360"/>
          </a:xfrm>
        </p:spPr>
        <p:txBody>
          <a:bodyPr>
            <a:normAutofit fontScale="2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Семья Андрея Панфилова оформили семейное древо</a:t>
            </a:r>
            <a:endParaRPr lang="ru-RU" b="1" dirty="0"/>
          </a:p>
        </p:txBody>
      </p:sp>
      <p:pic>
        <p:nvPicPr>
          <p:cNvPr id="1026" name="Picture 2" descr="D:\USER\ЛЮБА\сентябрь 2016-2017\DSC06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772816"/>
            <a:ext cx="7992888" cy="4922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5676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Семья Софии </a:t>
            </a:r>
            <a:r>
              <a:rPr lang="ru-RU" sz="4000" b="1" dirty="0" err="1" smtClean="0"/>
              <a:t>Емелиной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приняла участие во Всероссийском конкурсе в 4 номинациях</a:t>
            </a:r>
            <a:endParaRPr lang="ru-RU" sz="4000" b="1" dirty="0"/>
          </a:p>
        </p:txBody>
      </p:sp>
      <p:pic>
        <p:nvPicPr>
          <p:cNvPr id="2050" name="Picture 2" descr="D:\USER\ЛЮБА\сентябрь 2016-2017\DSC064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04864"/>
            <a:ext cx="6912768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D:\USER\ЛЮБА\сентябрь 2016-2017\DSC06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4248472" cy="5703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USER\ЛЮБА\сентябрь 2016-2017\DSC064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08620"/>
            <a:ext cx="4393819" cy="5672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Ура, победа! Сразу два 2места!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D:\USER\ЛЮБА\сентябрь 2016-2017\DSC066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93599" y="2057892"/>
            <a:ext cx="5394691" cy="3816425"/>
          </a:xfrm>
          <a:prstGeom prst="rect">
            <a:avLst/>
          </a:prstGeom>
          <a:noFill/>
        </p:spPr>
      </p:pic>
      <p:pic>
        <p:nvPicPr>
          <p:cNvPr id="3075" name="Picture 3" descr="D:\USER\ЛЮБА\сентябрь 2016-2017\DSC066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985592" y="1855168"/>
            <a:ext cx="5423050" cy="42502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164479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Приняли участие в спортивно-музыкальном мероприятии, посвященному Дню Матери</a:t>
            </a:r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2078" y="1988840"/>
            <a:ext cx="6939844" cy="4608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568</TotalTime>
  <Words>315</Words>
  <Application>Microsoft Office PowerPoint</Application>
  <PresentationFormat>Экран (4:3)</PresentationFormat>
  <Paragraphs>44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Поток</vt:lpstr>
      <vt:lpstr>УЧАСТИЯ  группы «Вишенка» в  жизни детского сада «Сказка»</vt:lpstr>
      <vt:lpstr>Участвовали в осеннем конкурсе «Осенняя фантазия»</vt:lpstr>
      <vt:lpstr>Слайд 3</vt:lpstr>
      <vt:lpstr>Участвовали в общем родительском собрании д/с»Сказка»</vt:lpstr>
      <vt:lpstr>Семья Андрея Панфилова оформили семейное древо</vt:lpstr>
      <vt:lpstr>Семья Софии Емелиной приняла участие во Всероссийском конкурсе в 4 номинациях</vt:lpstr>
      <vt:lpstr>Слайд 7</vt:lpstr>
      <vt:lpstr>Ура, победа! Сразу два 2места!</vt:lpstr>
      <vt:lpstr>Приняли участие в спортивно-музыкальном мероприятии, посвященному Дню Матери</vt:lpstr>
      <vt:lpstr>Слайд 10</vt:lpstr>
      <vt:lpstr>Команда «Мамочки любимые»-самые лучшие, непобедимые!</vt:lpstr>
      <vt:lpstr>Провели конкурс чтецов в группе «Стихи маме посвящаю, с выражением читаю»</vt:lpstr>
      <vt:lpstr>  </vt:lpstr>
      <vt:lpstr>Приняли активное участие в неделе Здоровья</vt:lpstr>
      <vt:lpstr>Участвовали в конкурсе нетрадиционного оборудования для развития равновесия и профилактики плоскоступия.  </vt:lpstr>
      <vt:lpstr>В конкурсе заняли 1 место</vt:lpstr>
      <vt:lpstr>Лерочка Полякяова стала участницей конкурса «Александр Невский - имя Россия» и стала победителем, заняла 3 место!</vt:lpstr>
      <vt:lpstr>Приняли активное участие дети и родители в акции «Сбережем елочку»</vt:lpstr>
      <vt:lpstr>Приняли участие на лучшее новогоднее оформление группы</vt:lpstr>
      <vt:lpstr>Приняли участие в снежных постройках на участке д/с «Сказка»</vt:lpstr>
      <vt:lpstr>Создали в группе мини музей  «Русские художественные  промыслы»</vt:lpstr>
      <vt:lpstr>Приняли участие в конкурсе «Сударыня Масленица» и посетили выставку</vt:lpstr>
      <vt:lpstr>Слайд 23</vt:lpstr>
      <vt:lpstr>Стали зрителями, а также участниками в конкурсах на празднике Масленицы.</vt:lpstr>
      <vt:lpstr>Слайд 25</vt:lpstr>
      <vt:lpstr>Участие в конкурсе по оформлению уголков «Нравственно-патриотическое воспитание дошкольников»</vt:lpstr>
      <vt:lpstr>За победу в конкурсе награждены грамотой  1 место!</vt:lpstr>
      <vt:lpstr>Приняли активное участие в неделе Книги</vt:lpstr>
      <vt:lpstr>Слайд 29</vt:lpstr>
      <vt:lpstr>Стали все настоящими артистами и показали сказку В.Бианки «Сова» ребятам д/с «Сказка»</vt:lpstr>
      <vt:lpstr>Оформили стенгазету «Сбережем лес и сделали книгу своими руками «Красная книга Поветлужья»</vt:lpstr>
      <vt:lpstr>Провели экскурсию в районную библиотеку</vt:lpstr>
      <vt:lpstr>Слайд 33</vt:lpstr>
      <vt:lpstr>Приняли участие в конкурсе чтецов д/с «Сказка»</vt:lpstr>
      <vt:lpstr>Молодцы!</vt:lpstr>
      <vt:lpstr>Лера Полякова стала одним из победителей конкурса чтецов. Награждена детской книгой.</vt:lpstr>
      <vt:lpstr>Провели занятие «Красная книга Поветлужья»</vt:lpstr>
      <vt:lpstr>Приняли участие в районном конкурсе «Красная книга Поветлужья»</vt:lpstr>
      <vt:lpstr>Слайд 39</vt:lpstr>
      <vt:lpstr>Приняли участие в конкурсе «Лучший экологический уголок», огород на окне.</vt:lpstr>
      <vt:lpstr>В конкурсе заняли 1 место!</vt:lpstr>
      <vt:lpstr>Слайд 42</vt:lpstr>
      <vt:lpstr>Слайд 43</vt:lpstr>
      <vt:lpstr>Приняли участие в конкурсе  «Пасхальный сувенир»</vt:lpstr>
      <vt:lpstr>Участвуйте  с нами, сами, с детьми! Ведь наши «Вишенки» уже подросли!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УЧАСТИЯ  группы «Вишенка» в  жизни детского сада «Сказка»</dc:title>
  <dc:creator>Luba</dc:creator>
  <cp:lastModifiedBy>Luba</cp:lastModifiedBy>
  <cp:revision>49</cp:revision>
  <dcterms:created xsi:type="dcterms:W3CDTF">2016-11-29T05:15:40Z</dcterms:created>
  <dcterms:modified xsi:type="dcterms:W3CDTF">2017-04-28T17:50:28Z</dcterms:modified>
</cp:coreProperties>
</file>